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3"/>
  </p:notesMasterIdLst>
  <p:sldIdLst>
    <p:sldId id="256" r:id="rId2"/>
    <p:sldId id="257" r:id="rId3"/>
    <p:sldId id="266" r:id="rId4"/>
    <p:sldId id="265" r:id="rId5"/>
    <p:sldId id="315" r:id="rId6"/>
    <p:sldId id="258" r:id="rId7"/>
    <p:sldId id="267" r:id="rId8"/>
    <p:sldId id="261" r:id="rId9"/>
    <p:sldId id="268" r:id="rId10"/>
    <p:sldId id="270" r:id="rId11"/>
    <p:sldId id="274" r:id="rId12"/>
    <p:sldId id="271" r:id="rId13"/>
    <p:sldId id="275" r:id="rId14"/>
    <p:sldId id="279" r:id="rId15"/>
    <p:sldId id="280" r:id="rId16"/>
    <p:sldId id="278" r:id="rId17"/>
    <p:sldId id="277" r:id="rId18"/>
    <p:sldId id="281" r:id="rId19"/>
    <p:sldId id="282" r:id="rId20"/>
    <p:sldId id="314" r:id="rId21"/>
    <p:sldId id="313" r:id="rId22"/>
    <p:sldId id="283" r:id="rId23"/>
    <p:sldId id="287" r:id="rId24"/>
    <p:sldId id="289" r:id="rId25"/>
    <p:sldId id="284" r:id="rId26"/>
    <p:sldId id="303" r:id="rId27"/>
    <p:sldId id="299" r:id="rId28"/>
    <p:sldId id="293" r:id="rId29"/>
    <p:sldId id="298" r:id="rId30"/>
    <p:sldId id="300" r:id="rId31"/>
    <p:sldId id="307" r:id="rId32"/>
    <p:sldId id="320" r:id="rId33"/>
    <p:sldId id="301" r:id="rId34"/>
    <p:sldId id="310" r:id="rId35"/>
    <p:sldId id="302" r:id="rId36"/>
    <p:sldId id="312" r:id="rId37"/>
    <p:sldId id="290" r:id="rId38"/>
    <p:sldId id="319" r:id="rId39"/>
    <p:sldId id="316" r:id="rId40"/>
    <p:sldId id="318" r:id="rId41"/>
    <p:sldId id="321" r:id="rId42"/>
    <p:sldId id="322" r:id="rId43"/>
    <p:sldId id="324" r:id="rId44"/>
    <p:sldId id="325" r:id="rId45"/>
    <p:sldId id="332" r:id="rId46"/>
    <p:sldId id="333" r:id="rId47"/>
    <p:sldId id="323" r:id="rId48"/>
    <p:sldId id="335" r:id="rId49"/>
    <p:sldId id="336" r:id="rId50"/>
    <p:sldId id="337" r:id="rId51"/>
    <p:sldId id="33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7C80"/>
    <a:srgbClr val="FF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67" y="-1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0E3DB-8735-46E2-8BFB-1EF0E04AFFED}" type="doc">
      <dgm:prSet loTypeId="urn:microsoft.com/office/officeart/2005/8/layout/venn1" loCatId="relationship" qsTypeId="urn:microsoft.com/office/officeart/2005/8/quickstyle/simple1" qsCatId="simple" csTypeId="urn:microsoft.com/office/officeart/2005/8/colors/accent1_2" csCatId="accent1" phldr="1"/>
      <dgm:spPr/>
    </dgm:pt>
    <dgm:pt modelId="{FA07286F-3B6E-4474-9D1A-114CF1309BF7}">
      <dgm:prSet phldrT="[Text]" custT="1"/>
      <dgm:spPr>
        <a:solidFill>
          <a:srgbClr val="FFFF66">
            <a:alpha val="50000"/>
          </a:srgbClr>
        </a:solidFill>
        <a:ln>
          <a:solidFill>
            <a:srgbClr val="0070C0"/>
          </a:solidFill>
        </a:ln>
      </dgm:spPr>
      <dgm:t>
        <a:bodyPr/>
        <a:lstStyle/>
        <a:p>
          <a:r>
            <a:rPr lang="en-US" sz="1400" b="1" dirty="0"/>
            <a:t>Strategic Management</a:t>
          </a:r>
        </a:p>
      </dgm:t>
    </dgm:pt>
    <dgm:pt modelId="{AE99A901-64CC-4FE6-B939-770DB61C1619}" type="parTrans" cxnId="{8E12D18F-E926-48FA-B08D-4D2439251D96}">
      <dgm:prSet/>
      <dgm:spPr/>
      <dgm:t>
        <a:bodyPr/>
        <a:lstStyle/>
        <a:p>
          <a:endParaRPr lang="en-US" sz="1400"/>
        </a:p>
      </dgm:t>
    </dgm:pt>
    <dgm:pt modelId="{C56FA414-F153-4A32-A9CA-D6A8C10C9631}" type="sibTrans" cxnId="{8E12D18F-E926-48FA-B08D-4D2439251D96}">
      <dgm:prSet/>
      <dgm:spPr/>
      <dgm:t>
        <a:bodyPr/>
        <a:lstStyle/>
        <a:p>
          <a:endParaRPr lang="en-US" sz="1400"/>
        </a:p>
      </dgm:t>
    </dgm:pt>
    <dgm:pt modelId="{739FA832-B280-4284-BA1E-5D031481105F}">
      <dgm:prSet phldrT="[Text]" custT="1"/>
      <dgm:spPr>
        <a:solidFill>
          <a:schemeClr val="accent2">
            <a:lumMod val="40000"/>
            <a:lumOff val="60000"/>
            <a:alpha val="50000"/>
          </a:schemeClr>
        </a:solidFill>
        <a:ln>
          <a:solidFill>
            <a:srgbClr val="0070C0"/>
          </a:solidFill>
        </a:ln>
      </dgm:spPr>
      <dgm:t>
        <a:bodyPr/>
        <a:lstStyle/>
        <a:p>
          <a:r>
            <a:rPr lang="en-US" sz="1400" b="1" dirty="0"/>
            <a:t>Enterprise Engineering</a:t>
          </a:r>
        </a:p>
      </dgm:t>
    </dgm:pt>
    <dgm:pt modelId="{C73C0C71-2570-4CD6-A1AB-E62287E2AE85}" type="parTrans" cxnId="{0BEB19B2-4EBD-452F-84C8-70E842F00362}">
      <dgm:prSet/>
      <dgm:spPr/>
      <dgm:t>
        <a:bodyPr/>
        <a:lstStyle/>
        <a:p>
          <a:endParaRPr lang="en-US" sz="1400"/>
        </a:p>
      </dgm:t>
    </dgm:pt>
    <dgm:pt modelId="{EE7781A4-A49E-4E27-A779-D9FE73560F57}" type="sibTrans" cxnId="{0BEB19B2-4EBD-452F-84C8-70E842F00362}">
      <dgm:prSet/>
      <dgm:spPr/>
      <dgm:t>
        <a:bodyPr/>
        <a:lstStyle/>
        <a:p>
          <a:endParaRPr lang="en-US" sz="1400"/>
        </a:p>
      </dgm:t>
    </dgm:pt>
    <dgm:pt modelId="{4369456A-4897-4F0C-B456-3FEDB2D0BF87}">
      <dgm:prSet phldrT="[Text]" custT="1"/>
      <dgm:spPr>
        <a:solidFill>
          <a:schemeClr val="accent4">
            <a:lumMod val="40000"/>
            <a:lumOff val="60000"/>
            <a:alpha val="50000"/>
          </a:schemeClr>
        </a:solidFill>
        <a:ln>
          <a:solidFill>
            <a:srgbClr val="0070C0"/>
          </a:solidFill>
        </a:ln>
      </dgm:spPr>
      <dgm:t>
        <a:bodyPr/>
        <a:lstStyle/>
        <a:p>
          <a:r>
            <a:rPr lang="en-US" sz="1400" b="1" dirty="0"/>
            <a:t>Quality Management</a:t>
          </a:r>
        </a:p>
      </dgm:t>
    </dgm:pt>
    <dgm:pt modelId="{A2EB619C-7249-4099-BF7A-56ABF8B52D89}" type="parTrans" cxnId="{FD3BF733-9EBF-4AF3-8D70-7F45E66E711C}">
      <dgm:prSet/>
      <dgm:spPr/>
      <dgm:t>
        <a:bodyPr/>
        <a:lstStyle/>
        <a:p>
          <a:endParaRPr lang="en-US" sz="1400"/>
        </a:p>
      </dgm:t>
    </dgm:pt>
    <dgm:pt modelId="{5C1B5195-BF4D-4DAB-90B4-904384A4C04E}" type="sibTrans" cxnId="{FD3BF733-9EBF-4AF3-8D70-7F45E66E711C}">
      <dgm:prSet/>
      <dgm:spPr/>
      <dgm:t>
        <a:bodyPr/>
        <a:lstStyle/>
        <a:p>
          <a:endParaRPr lang="en-US" sz="1400"/>
        </a:p>
      </dgm:t>
    </dgm:pt>
    <dgm:pt modelId="{6EECF274-DDE0-4E1B-95BA-1FB41A553746}">
      <dgm:prSet phldrT="[Text]" custT="1"/>
      <dgm:spPr>
        <a:solidFill>
          <a:schemeClr val="accent1">
            <a:lumMod val="40000"/>
            <a:lumOff val="60000"/>
            <a:alpha val="50000"/>
          </a:schemeClr>
        </a:solidFill>
        <a:ln>
          <a:solidFill>
            <a:srgbClr val="0070C0"/>
          </a:solidFill>
        </a:ln>
      </dgm:spPr>
      <dgm:t>
        <a:bodyPr/>
        <a:lstStyle/>
        <a:p>
          <a:r>
            <a:rPr lang="en-US" sz="1400" b="1" dirty="0"/>
            <a:t>Enterprise Architecture</a:t>
          </a:r>
        </a:p>
      </dgm:t>
    </dgm:pt>
    <dgm:pt modelId="{585C49B3-E74C-4191-A986-4F1E32778A88}" type="parTrans" cxnId="{88BD6FC8-0A1E-4864-B12A-6DDA7307461F}">
      <dgm:prSet/>
      <dgm:spPr/>
      <dgm:t>
        <a:bodyPr/>
        <a:lstStyle/>
        <a:p>
          <a:endParaRPr lang="en-US" sz="1400"/>
        </a:p>
      </dgm:t>
    </dgm:pt>
    <dgm:pt modelId="{FFD2E22A-0E80-4EDD-BD32-3A638EB74C7D}" type="sibTrans" cxnId="{88BD6FC8-0A1E-4864-B12A-6DDA7307461F}">
      <dgm:prSet/>
      <dgm:spPr/>
      <dgm:t>
        <a:bodyPr/>
        <a:lstStyle/>
        <a:p>
          <a:endParaRPr lang="en-US" sz="1400"/>
        </a:p>
      </dgm:t>
    </dgm:pt>
    <dgm:pt modelId="{3DA5F059-76E4-43D5-A4D1-872F751634A2}" type="pres">
      <dgm:prSet presAssocID="{B2B0E3DB-8735-46E2-8BFB-1EF0E04AFFED}" presName="compositeShape" presStyleCnt="0">
        <dgm:presLayoutVars>
          <dgm:chMax val="7"/>
          <dgm:dir/>
          <dgm:resizeHandles val="exact"/>
        </dgm:presLayoutVars>
      </dgm:prSet>
      <dgm:spPr/>
    </dgm:pt>
    <dgm:pt modelId="{E5E6D543-8F84-4DE5-8C07-3DD2B63E2249}" type="pres">
      <dgm:prSet presAssocID="{FA07286F-3B6E-4474-9D1A-114CF1309BF7}" presName="circ1" presStyleLbl="vennNode1" presStyleIdx="0" presStyleCnt="4"/>
      <dgm:spPr/>
      <dgm:t>
        <a:bodyPr/>
        <a:lstStyle/>
        <a:p>
          <a:endParaRPr lang="en-US"/>
        </a:p>
      </dgm:t>
    </dgm:pt>
    <dgm:pt modelId="{0594C341-CCDB-458C-8D21-4680C0A2E73E}" type="pres">
      <dgm:prSet presAssocID="{FA07286F-3B6E-4474-9D1A-114CF1309BF7}" presName="circ1Tx" presStyleLbl="revTx" presStyleIdx="0" presStyleCnt="0">
        <dgm:presLayoutVars>
          <dgm:chMax val="0"/>
          <dgm:chPref val="0"/>
          <dgm:bulletEnabled val="1"/>
        </dgm:presLayoutVars>
      </dgm:prSet>
      <dgm:spPr/>
      <dgm:t>
        <a:bodyPr/>
        <a:lstStyle/>
        <a:p>
          <a:endParaRPr lang="en-US"/>
        </a:p>
      </dgm:t>
    </dgm:pt>
    <dgm:pt modelId="{0066146B-5ADE-437C-BF35-AC2317325402}" type="pres">
      <dgm:prSet presAssocID="{739FA832-B280-4284-BA1E-5D031481105F}" presName="circ2" presStyleLbl="vennNode1" presStyleIdx="1" presStyleCnt="4"/>
      <dgm:spPr/>
      <dgm:t>
        <a:bodyPr/>
        <a:lstStyle/>
        <a:p>
          <a:endParaRPr lang="en-US"/>
        </a:p>
      </dgm:t>
    </dgm:pt>
    <dgm:pt modelId="{D609C300-B8BB-44D3-92F4-95249E17C977}" type="pres">
      <dgm:prSet presAssocID="{739FA832-B280-4284-BA1E-5D031481105F}" presName="circ2Tx" presStyleLbl="revTx" presStyleIdx="0" presStyleCnt="0">
        <dgm:presLayoutVars>
          <dgm:chMax val="0"/>
          <dgm:chPref val="0"/>
          <dgm:bulletEnabled val="1"/>
        </dgm:presLayoutVars>
      </dgm:prSet>
      <dgm:spPr/>
      <dgm:t>
        <a:bodyPr/>
        <a:lstStyle/>
        <a:p>
          <a:endParaRPr lang="en-US"/>
        </a:p>
      </dgm:t>
    </dgm:pt>
    <dgm:pt modelId="{306AA8CF-983A-4951-B779-C3BB85F9CBCC}" type="pres">
      <dgm:prSet presAssocID="{4369456A-4897-4F0C-B456-3FEDB2D0BF87}" presName="circ3" presStyleLbl="vennNode1" presStyleIdx="2" presStyleCnt="4"/>
      <dgm:spPr/>
      <dgm:t>
        <a:bodyPr/>
        <a:lstStyle/>
        <a:p>
          <a:endParaRPr lang="en-US"/>
        </a:p>
      </dgm:t>
    </dgm:pt>
    <dgm:pt modelId="{445C2564-633D-43DD-A4F5-84A8BE0B14F3}" type="pres">
      <dgm:prSet presAssocID="{4369456A-4897-4F0C-B456-3FEDB2D0BF87}" presName="circ3Tx" presStyleLbl="revTx" presStyleIdx="0" presStyleCnt="0">
        <dgm:presLayoutVars>
          <dgm:chMax val="0"/>
          <dgm:chPref val="0"/>
          <dgm:bulletEnabled val="1"/>
        </dgm:presLayoutVars>
      </dgm:prSet>
      <dgm:spPr/>
      <dgm:t>
        <a:bodyPr/>
        <a:lstStyle/>
        <a:p>
          <a:endParaRPr lang="en-US"/>
        </a:p>
      </dgm:t>
    </dgm:pt>
    <dgm:pt modelId="{C3B550C3-08CD-4D26-8C0C-2220037AF449}" type="pres">
      <dgm:prSet presAssocID="{6EECF274-DDE0-4E1B-95BA-1FB41A553746}" presName="circ4" presStyleLbl="vennNode1" presStyleIdx="3" presStyleCnt="4"/>
      <dgm:spPr/>
      <dgm:t>
        <a:bodyPr/>
        <a:lstStyle/>
        <a:p>
          <a:endParaRPr lang="en-US"/>
        </a:p>
      </dgm:t>
    </dgm:pt>
    <dgm:pt modelId="{98A1F2F2-DF35-4627-83A1-CF3961A9C483}" type="pres">
      <dgm:prSet presAssocID="{6EECF274-DDE0-4E1B-95BA-1FB41A553746}" presName="circ4Tx" presStyleLbl="revTx" presStyleIdx="0" presStyleCnt="0">
        <dgm:presLayoutVars>
          <dgm:chMax val="0"/>
          <dgm:chPref val="0"/>
          <dgm:bulletEnabled val="1"/>
        </dgm:presLayoutVars>
      </dgm:prSet>
      <dgm:spPr/>
      <dgm:t>
        <a:bodyPr/>
        <a:lstStyle/>
        <a:p>
          <a:endParaRPr lang="en-US"/>
        </a:p>
      </dgm:t>
    </dgm:pt>
  </dgm:ptLst>
  <dgm:cxnLst>
    <dgm:cxn modelId="{4FC27669-C210-4358-9AFC-058F8A5A42E8}" type="presOf" srcId="{FA07286F-3B6E-4474-9D1A-114CF1309BF7}" destId="{0594C341-CCDB-458C-8D21-4680C0A2E73E}" srcOrd="1" destOrd="0" presId="urn:microsoft.com/office/officeart/2005/8/layout/venn1"/>
    <dgm:cxn modelId="{0BEB19B2-4EBD-452F-84C8-70E842F00362}" srcId="{B2B0E3DB-8735-46E2-8BFB-1EF0E04AFFED}" destId="{739FA832-B280-4284-BA1E-5D031481105F}" srcOrd="1" destOrd="0" parTransId="{C73C0C71-2570-4CD6-A1AB-E62287E2AE85}" sibTransId="{EE7781A4-A49E-4E27-A779-D9FE73560F57}"/>
    <dgm:cxn modelId="{FAAE36C9-F366-4FB8-8D8C-7EAC04EB2188}" type="presOf" srcId="{6EECF274-DDE0-4E1B-95BA-1FB41A553746}" destId="{98A1F2F2-DF35-4627-83A1-CF3961A9C483}" srcOrd="1" destOrd="0" presId="urn:microsoft.com/office/officeart/2005/8/layout/venn1"/>
    <dgm:cxn modelId="{9CF71DDB-7FD0-4A41-8E00-4E8D6C9B3D7D}" type="presOf" srcId="{739FA832-B280-4284-BA1E-5D031481105F}" destId="{D609C300-B8BB-44D3-92F4-95249E17C977}" srcOrd="1" destOrd="0" presId="urn:microsoft.com/office/officeart/2005/8/layout/venn1"/>
    <dgm:cxn modelId="{FCFF605C-20B6-464C-91F2-1F435E33D8E2}" type="presOf" srcId="{FA07286F-3B6E-4474-9D1A-114CF1309BF7}" destId="{E5E6D543-8F84-4DE5-8C07-3DD2B63E2249}" srcOrd="0" destOrd="0" presId="urn:microsoft.com/office/officeart/2005/8/layout/venn1"/>
    <dgm:cxn modelId="{761C0CAA-CA81-44C4-9E8D-CFF8AD9D4A9D}" type="presOf" srcId="{6EECF274-DDE0-4E1B-95BA-1FB41A553746}" destId="{C3B550C3-08CD-4D26-8C0C-2220037AF449}" srcOrd="0" destOrd="0" presId="urn:microsoft.com/office/officeart/2005/8/layout/venn1"/>
    <dgm:cxn modelId="{02EC9B23-8A9B-4769-A95E-C12D4F2AD1C0}" type="presOf" srcId="{4369456A-4897-4F0C-B456-3FEDB2D0BF87}" destId="{306AA8CF-983A-4951-B779-C3BB85F9CBCC}" srcOrd="0" destOrd="0" presId="urn:microsoft.com/office/officeart/2005/8/layout/venn1"/>
    <dgm:cxn modelId="{8E12D18F-E926-48FA-B08D-4D2439251D96}" srcId="{B2B0E3DB-8735-46E2-8BFB-1EF0E04AFFED}" destId="{FA07286F-3B6E-4474-9D1A-114CF1309BF7}" srcOrd="0" destOrd="0" parTransId="{AE99A901-64CC-4FE6-B939-770DB61C1619}" sibTransId="{C56FA414-F153-4A32-A9CA-D6A8C10C9631}"/>
    <dgm:cxn modelId="{88BD6FC8-0A1E-4864-B12A-6DDA7307461F}" srcId="{B2B0E3DB-8735-46E2-8BFB-1EF0E04AFFED}" destId="{6EECF274-DDE0-4E1B-95BA-1FB41A553746}" srcOrd="3" destOrd="0" parTransId="{585C49B3-E74C-4191-A986-4F1E32778A88}" sibTransId="{FFD2E22A-0E80-4EDD-BD32-3A638EB74C7D}"/>
    <dgm:cxn modelId="{FD3BF733-9EBF-4AF3-8D70-7F45E66E711C}" srcId="{B2B0E3DB-8735-46E2-8BFB-1EF0E04AFFED}" destId="{4369456A-4897-4F0C-B456-3FEDB2D0BF87}" srcOrd="2" destOrd="0" parTransId="{A2EB619C-7249-4099-BF7A-56ABF8B52D89}" sibTransId="{5C1B5195-BF4D-4DAB-90B4-904384A4C04E}"/>
    <dgm:cxn modelId="{64487879-57DA-4A2F-8665-3EE1B7A3BE60}" type="presOf" srcId="{4369456A-4897-4F0C-B456-3FEDB2D0BF87}" destId="{445C2564-633D-43DD-A4F5-84A8BE0B14F3}" srcOrd="1" destOrd="0" presId="urn:microsoft.com/office/officeart/2005/8/layout/venn1"/>
    <dgm:cxn modelId="{C2723F44-F794-45FA-A9A0-7BEA9439D7E8}" type="presOf" srcId="{739FA832-B280-4284-BA1E-5D031481105F}" destId="{0066146B-5ADE-437C-BF35-AC2317325402}" srcOrd="0" destOrd="0" presId="urn:microsoft.com/office/officeart/2005/8/layout/venn1"/>
    <dgm:cxn modelId="{D6546DE1-6E6D-47E8-8880-492C6E9E09CA}" type="presOf" srcId="{B2B0E3DB-8735-46E2-8BFB-1EF0E04AFFED}" destId="{3DA5F059-76E4-43D5-A4D1-872F751634A2}" srcOrd="0" destOrd="0" presId="urn:microsoft.com/office/officeart/2005/8/layout/venn1"/>
    <dgm:cxn modelId="{71579E81-1533-4946-9706-4A6C6CAC1D90}" type="presParOf" srcId="{3DA5F059-76E4-43D5-A4D1-872F751634A2}" destId="{E5E6D543-8F84-4DE5-8C07-3DD2B63E2249}" srcOrd="0" destOrd="0" presId="urn:microsoft.com/office/officeart/2005/8/layout/venn1"/>
    <dgm:cxn modelId="{B6E49588-9EBC-412A-A7D0-B26B36973D48}" type="presParOf" srcId="{3DA5F059-76E4-43D5-A4D1-872F751634A2}" destId="{0594C341-CCDB-458C-8D21-4680C0A2E73E}" srcOrd="1" destOrd="0" presId="urn:microsoft.com/office/officeart/2005/8/layout/venn1"/>
    <dgm:cxn modelId="{38327DE1-3109-494C-87A5-0DBD457C963C}" type="presParOf" srcId="{3DA5F059-76E4-43D5-A4D1-872F751634A2}" destId="{0066146B-5ADE-437C-BF35-AC2317325402}" srcOrd="2" destOrd="0" presId="urn:microsoft.com/office/officeart/2005/8/layout/venn1"/>
    <dgm:cxn modelId="{329A72F6-8B73-4018-B9E6-2CDB639330E8}" type="presParOf" srcId="{3DA5F059-76E4-43D5-A4D1-872F751634A2}" destId="{D609C300-B8BB-44D3-92F4-95249E17C977}" srcOrd="3" destOrd="0" presId="urn:microsoft.com/office/officeart/2005/8/layout/venn1"/>
    <dgm:cxn modelId="{DC580845-6770-466C-84B5-1AA5AE3D3E90}" type="presParOf" srcId="{3DA5F059-76E4-43D5-A4D1-872F751634A2}" destId="{306AA8CF-983A-4951-B779-C3BB85F9CBCC}" srcOrd="4" destOrd="0" presId="urn:microsoft.com/office/officeart/2005/8/layout/venn1"/>
    <dgm:cxn modelId="{F0A09532-1EBF-464B-9657-3AB533EF6D85}" type="presParOf" srcId="{3DA5F059-76E4-43D5-A4D1-872F751634A2}" destId="{445C2564-633D-43DD-A4F5-84A8BE0B14F3}" srcOrd="5" destOrd="0" presId="urn:microsoft.com/office/officeart/2005/8/layout/venn1"/>
    <dgm:cxn modelId="{AFA47ABF-F542-44C5-8DD7-02CCBF7D60E1}" type="presParOf" srcId="{3DA5F059-76E4-43D5-A4D1-872F751634A2}" destId="{C3B550C3-08CD-4D26-8C0C-2220037AF449}" srcOrd="6" destOrd="0" presId="urn:microsoft.com/office/officeart/2005/8/layout/venn1"/>
    <dgm:cxn modelId="{93C62D70-E3BD-47EF-A61E-AADC5849F1B3}" type="presParOf" srcId="{3DA5F059-76E4-43D5-A4D1-872F751634A2}" destId="{98A1F2F2-DF35-4627-83A1-CF3961A9C483}"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3EDE8F-0CEB-4496-BEF4-F0C9BB620B4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1F9EEC0-A559-4507-B965-05074E96004C}">
      <dgm:prSet phldrT="[Text]" custT="1"/>
      <dgm:spPr>
        <a:solidFill>
          <a:schemeClr val="accent1">
            <a:lumMod val="60000"/>
            <a:lumOff val="40000"/>
          </a:schemeClr>
        </a:solidFill>
        <a:ln>
          <a:solidFill>
            <a:schemeClr val="tx1"/>
          </a:solidFill>
        </a:ln>
      </dgm:spPr>
      <dgm:t>
        <a:bodyPr/>
        <a:lstStyle/>
        <a:p>
          <a:r>
            <a:rPr lang="en-US" sz="2000" b="1" dirty="0">
              <a:solidFill>
                <a:schemeClr val="tx1"/>
              </a:solidFill>
            </a:rPr>
            <a:t>Business Driver(s)</a:t>
          </a:r>
        </a:p>
      </dgm:t>
    </dgm:pt>
    <dgm:pt modelId="{D5327F1D-728D-4FF4-8C23-1B1613D23F56}" type="parTrans" cxnId="{DE58CEDD-D6D3-4923-91E7-8BD461F3BDB6}">
      <dgm:prSet/>
      <dgm:spPr/>
      <dgm:t>
        <a:bodyPr/>
        <a:lstStyle/>
        <a:p>
          <a:endParaRPr lang="en-US" sz="2000" b="1">
            <a:solidFill>
              <a:schemeClr val="tx1"/>
            </a:solidFill>
          </a:endParaRPr>
        </a:p>
      </dgm:t>
    </dgm:pt>
    <dgm:pt modelId="{5BB8913A-A405-482A-B543-F01ABB8E9622}" type="sibTrans" cxnId="{DE58CEDD-D6D3-4923-91E7-8BD461F3BDB6}">
      <dgm:prSet custT="1"/>
      <dgm:spPr>
        <a:ln w="38100">
          <a:solidFill>
            <a:schemeClr val="tx1"/>
          </a:solidFill>
        </a:ln>
      </dgm:spPr>
      <dgm:t>
        <a:bodyPr/>
        <a:lstStyle/>
        <a:p>
          <a:endParaRPr lang="en-US" sz="2000" b="1">
            <a:solidFill>
              <a:schemeClr val="tx1"/>
            </a:solidFill>
          </a:endParaRPr>
        </a:p>
      </dgm:t>
    </dgm:pt>
    <dgm:pt modelId="{25992BF3-9117-45BD-A893-4161007BC5F8}">
      <dgm:prSet phldrT="[Text]" custT="1"/>
      <dgm:spPr>
        <a:solidFill>
          <a:schemeClr val="accent2">
            <a:lumMod val="60000"/>
            <a:lumOff val="40000"/>
          </a:schemeClr>
        </a:solidFill>
        <a:ln>
          <a:solidFill>
            <a:schemeClr val="tx1"/>
          </a:solidFill>
        </a:ln>
      </dgm:spPr>
      <dgm:t>
        <a:bodyPr/>
        <a:lstStyle/>
        <a:p>
          <a:r>
            <a:rPr lang="en-US" sz="2000" b="1" dirty="0">
              <a:solidFill>
                <a:schemeClr val="tx1"/>
              </a:solidFill>
            </a:rPr>
            <a:t>Process Design</a:t>
          </a:r>
        </a:p>
      </dgm:t>
    </dgm:pt>
    <dgm:pt modelId="{4EEC0E52-D147-4C6F-A3B0-C14131D3F6D1}" type="parTrans" cxnId="{CAE4C450-6CEA-48F8-B4CF-F29FCEA77C59}">
      <dgm:prSet/>
      <dgm:spPr/>
      <dgm:t>
        <a:bodyPr/>
        <a:lstStyle/>
        <a:p>
          <a:endParaRPr lang="en-US" sz="2000" b="1">
            <a:solidFill>
              <a:schemeClr val="tx1"/>
            </a:solidFill>
          </a:endParaRPr>
        </a:p>
      </dgm:t>
    </dgm:pt>
    <dgm:pt modelId="{768B43E3-C350-4CDE-A69D-0145C211D294}" type="sibTrans" cxnId="{CAE4C450-6CEA-48F8-B4CF-F29FCEA77C59}">
      <dgm:prSet custT="1"/>
      <dgm:spPr>
        <a:ln w="38100">
          <a:solidFill>
            <a:schemeClr val="tx1"/>
          </a:solidFill>
        </a:ln>
      </dgm:spPr>
      <dgm:t>
        <a:bodyPr/>
        <a:lstStyle/>
        <a:p>
          <a:endParaRPr lang="en-US" sz="2000" b="1">
            <a:solidFill>
              <a:schemeClr val="tx1"/>
            </a:solidFill>
          </a:endParaRPr>
        </a:p>
      </dgm:t>
    </dgm:pt>
    <dgm:pt modelId="{364DA1FE-5F44-49DD-BD1A-2D71A02E5B61}">
      <dgm:prSet phldrT="[Text]" custT="1"/>
      <dgm:spPr>
        <a:solidFill>
          <a:srgbClr val="FFFF66"/>
        </a:solidFill>
        <a:ln>
          <a:solidFill>
            <a:schemeClr val="tx1"/>
          </a:solidFill>
        </a:ln>
      </dgm:spPr>
      <dgm:t>
        <a:bodyPr/>
        <a:lstStyle/>
        <a:p>
          <a:r>
            <a:rPr lang="en-US" sz="2000" b="1" dirty="0">
              <a:solidFill>
                <a:schemeClr val="tx1"/>
              </a:solidFill>
            </a:rPr>
            <a:t>Process Implementation</a:t>
          </a:r>
        </a:p>
      </dgm:t>
    </dgm:pt>
    <dgm:pt modelId="{AAF28DD0-0D67-4D0C-B83C-098253250ACD}" type="parTrans" cxnId="{0B285E4D-2028-488A-B166-9B8DB42B7F4F}">
      <dgm:prSet/>
      <dgm:spPr/>
      <dgm:t>
        <a:bodyPr/>
        <a:lstStyle/>
        <a:p>
          <a:endParaRPr lang="en-US" sz="2000" b="1">
            <a:solidFill>
              <a:schemeClr val="tx1"/>
            </a:solidFill>
          </a:endParaRPr>
        </a:p>
      </dgm:t>
    </dgm:pt>
    <dgm:pt modelId="{6DD2D7B2-BEE0-4714-BD23-72DCE05C2968}" type="sibTrans" cxnId="{0B285E4D-2028-488A-B166-9B8DB42B7F4F}">
      <dgm:prSet custT="1"/>
      <dgm:spPr>
        <a:ln w="38100">
          <a:solidFill>
            <a:schemeClr val="tx1"/>
          </a:solidFill>
        </a:ln>
      </dgm:spPr>
      <dgm:t>
        <a:bodyPr/>
        <a:lstStyle/>
        <a:p>
          <a:endParaRPr lang="en-US" sz="2000" b="1">
            <a:solidFill>
              <a:schemeClr val="tx1"/>
            </a:solidFill>
          </a:endParaRPr>
        </a:p>
      </dgm:t>
    </dgm:pt>
    <dgm:pt modelId="{EB069FEE-A83F-452F-A1AD-E542B07D1BF6}">
      <dgm:prSet phldrT="[Text]" custT="1"/>
      <dgm:spPr>
        <a:solidFill>
          <a:srgbClr val="FFC000"/>
        </a:solidFill>
        <a:ln>
          <a:solidFill>
            <a:schemeClr val="tx1"/>
          </a:solidFill>
        </a:ln>
      </dgm:spPr>
      <dgm:t>
        <a:bodyPr/>
        <a:lstStyle/>
        <a:p>
          <a:r>
            <a:rPr lang="en-US" sz="2000" b="1" dirty="0">
              <a:solidFill>
                <a:schemeClr val="tx1"/>
              </a:solidFill>
            </a:rPr>
            <a:t>Process Management</a:t>
          </a:r>
        </a:p>
      </dgm:t>
    </dgm:pt>
    <dgm:pt modelId="{DA404A82-123A-402E-973F-D735A824BC92}" type="parTrans" cxnId="{AD9B570D-1534-4D02-BBDE-AA25A03623D2}">
      <dgm:prSet/>
      <dgm:spPr/>
      <dgm:t>
        <a:bodyPr/>
        <a:lstStyle/>
        <a:p>
          <a:endParaRPr lang="en-US" sz="2000" b="1">
            <a:solidFill>
              <a:schemeClr val="tx1"/>
            </a:solidFill>
          </a:endParaRPr>
        </a:p>
      </dgm:t>
    </dgm:pt>
    <dgm:pt modelId="{AA521628-561F-4668-B458-FA7C306C2332}" type="sibTrans" cxnId="{AD9B570D-1534-4D02-BBDE-AA25A03623D2}">
      <dgm:prSet custT="1"/>
      <dgm:spPr>
        <a:ln w="38100">
          <a:solidFill>
            <a:schemeClr val="tx1"/>
          </a:solidFill>
        </a:ln>
      </dgm:spPr>
      <dgm:t>
        <a:bodyPr/>
        <a:lstStyle/>
        <a:p>
          <a:endParaRPr lang="en-US" sz="2000" b="1">
            <a:solidFill>
              <a:schemeClr val="tx1"/>
            </a:solidFill>
          </a:endParaRPr>
        </a:p>
      </dgm:t>
    </dgm:pt>
    <dgm:pt modelId="{9E9C3582-8618-4130-8A24-74EE1DB1165F}">
      <dgm:prSet phldrT="[Text]" custT="1"/>
      <dgm:spPr>
        <a:solidFill>
          <a:srgbClr val="FF7C80"/>
        </a:solidFill>
        <a:ln>
          <a:solidFill>
            <a:schemeClr val="tx1"/>
          </a:solidFill>
        </a:ln>
      </dgm:spPr>
      <dgm:t>
        <a:bodyPr/>
        <a:lstStyle/>
        <a:p>
          <a:r>
            <a:rPr lang="en-US" sz="2000" b="1" dirty="0">
              <a:solidFill>
                <a:schemeClr val="tx1"/>
              </a:solidFill>
            </a:rPr>
            <a:t>Desired/ Required Results</a:t>
          </a:r>
        </a:p>
      </dgm:t>
    </dgm:pt>
    <dgm:pt modelId="{06E351DC-5E71-45E1-9448-1292F3CDF044}" type="parTrans" cxnId="{CCB6DEC9-C06F-406B-A9CD-2AC6A3EA69DD}">
      <dgm:prSet/>
      <dgm:spPr/>
      <dgm:t>
        <a:bodyPr/>
        <a:lstStyle/>
        <a:p>
          <a:endParaRPr lang="en-US" sz="2000" b="1">
            <a:solidFill>
              <a:schemeClr val="tx1"/>
            </a:solidFill>
          </a:endParaRPr>
        </a:p>
      </dgm:t>
    </dgm:pt>
    <dgm:pt modelId="{79DD9C76-480B-4C72-BE1A-836DD785E9D1}" type="sibTrans" cxnId="{CCB6DEC9-C06F-406B-A9CD-2AC6A3EA69DD}">
      <dgm:prSet/>
      <dgm:spPr/>
      <dgm:t>
        <a:bodyPr/>
        <a:lstStyle/>
        <a:p>
          <a:endParaRPr lang="en-US" sz="2000" b="1">
            <a:solidFill>
              <a:schemeClr val="tx1"/>
            </a:solidFill>
          </a:endParaRPr>
        </a:p>
      </dgm:t>
    </dgm:pt>
    <dgm:pt modelId="{1E38A1D8-EB71-4027-A310-A4647A02C8E8}" type="pres">
      <dgm:prSet presAssocID="{353EDE8F-0CEB-4496-BEF4-F0C9BB620B42}" presName="Name0" presStyleCnt="0">
        <dgm:presLayoutVars>
          <dgm:dir/>
          <dgm:resizeHandles val="exact"/>
        </dgm:presLayoutVars>
      </dgm:prSet>
      <dgm:spPr/>
      <dgm:t>
        <a:bodyPr/>
        <a:lstStyle/>
        <a:p>
          <a:endParaRPr lang="en-US"/>
        </a:p>
      </dgm:t>
    </dgm:pt>
    <dgm:pt modelId="{3BA55AC2-8B1F-4404-A19B-8238CB1793C9}" type="pres">
      <dgm:prSet presAssocID="{41F9EEC0-A559-4507-B965-05074E96004C}" presName="node" presStyleLbl="node1" presStyleIdx="0" presStyleCnt="5">
        <dgm:presLayoutVars>
          <dgm:bulletEnabled val="1"/>
        </dgm:presLayoutVars>
      </dgm:prSet>
      <dgm:spPr/>
      <dgm:t>
        <a:bodyPr/>
        <a:lstStyle/>
        <a:p>
          <a:endParaRPr lang="en-US"/>
        </a:p>
      </dgm:t>
    </dgm:pt>
    <dgm:pt modelId="{FF6E6268-CDDC-4220-AB53-F27079D69991}" type="pres">
      <dgm:prSet presAssocID="{5BB8913A-A405-482A-B543-F01ABB8E9622}" presName="sibTrans" presStyleLbl="sibTrans1D1" presStyleIdx="0" presStyleCnt="4"/>
      <dgm:spPr/>
      <dgm:t>
        <a:bodyPr/>
        <a:lstStyle/>
        <a:p>
          <a:endParaRPr lang="en-US"/>
        </a:p>
      </dgm:t>
    </dgm:pt>
    <dgm:pt modelId="{2E21C5C6-C3A9-4866-B23B-FED83745980D}" type="pres">
      <dgm:prSet presAssocID="{5BB8913A-A405-482A-B543-F01ABB8E9622}" presName="connectorText" presStyleLbl="sibTrans1D1" presStyleIdx="0" presStyleCnt="4"/>
      <dgm:spPr/>
      <dgm:t>
        <a:bodyPr/>
        <a:lstStyle/>
        <a:p>
          <a:endParaRPr lang="en-US"/>
        </a:p>
      </dgm:t>
    </dgm:pt>
    <dgm:pt modelId="{6DF42052-EA75-4951-A656-F2ED23AC6AB4}" type="pres">
      <dgm:prSet presAssocID="{25992BF3-9117-45BD-A893-4161007BC5F8}" presName="node" presStyleLbl="node1" presStyleIdx="1" presStyleCnt="5">
        <dgm:presLayoutVars>
          <dgm:bulletEnabled val="1"/>
        </dgm:presLayoutVars>
      </dgm:prSet>
      <dgm:spPr/>
      <dgm:t>
        <a:bodyPr/>
        <a:lstStyle/>
        <a:p>
          <a:endParaRPr lang="en-US"/>
        </a:p>
      </dgm:t>
    </dgm:pt>
    <dgm:pt modelId="{84F51E75-1E22-45CF-8390-CEFED197B092}" type="pres">
      <dgm:prSet presAssocID="{768B43E3-C350-4CDE-A69D-0145C211D294}" presName="sibTrans" presStyleLbl="sibTrans1D1" presStyleIdx="1" presStyleCnt="4"/>
      <dgm:spPr/>
      <dgm:t>
        <a:bodyPr/>
        <a:lstStyle/>
        <a:p>
          <a:endParaRPr lang="en-US"/>
        </a:p>
      </dgm:t>
    </dgm:pt>
    <dgm:pt modelId="{2A4918AE-279B-44D0-A64D-E896FECF0B71}" type="pres">
      <dgm:prSet presAssocID="{768B43E3-C350-4CDE-A69D-0145C211D294}" presName="connectorText" presStyleLbl="sibTrans1D1" presStyleIdx="1" presStyleCnt="4"/>
      <dgm:spPr/>
      <dgm:t>
        <a:bodyPr/>
        <a:lstStyle/>
        <a:p>
          <a:endParaRPr lang="en-US"/>
        </a:p>
      </dgm:t>
    </dgm:pt>
    <dgm:pt modelId="{86F27980-5BD9-4E40-B98F-96B8CFD3B55E}" type="pres">
      <dgm:prSet presAssocID="{364DA1FE-5F44-49DD-BD1A-2D71A02E5B61}" presName="node" presStyleLbl="node1" presStyleIdx="2" presStyleCnt="5" custScaleX="108269">
        <dgm:presLayoutVars>
          <dgm:bulletEnabled val="1"/>
        </dgm:presLayoutVars>
      </dgm:prSet>
      <dgm:spPr/>
      <dgm:t>
        <a:bodyPr/>
        <a:lstStyle/>
        <a:p>
          <a:endParaRPr lang="en-US"/>
        </a:p>
      </dgm:t>
    </dgm:pt>
    <dgm:pt modelId="{D80FC9C8-CB1E-4E1D-BAC6-03E69B2DF155}" type="pres">
      <dgm:prSet presAssocID="{6DD2D7B2-BEE0-4714-BD23-72DCE05C2968}" presName="sibTrans" presStyleLbl="sibTrans1D1" presStyleIdx="2" presStyleCnt="4"/>
      <dgm:spPr/>
      <dgm:t>
        <a:bodyPr/>
        <a:lstStyle/>
        <a:p>
          <a:endParaRPr lang="en-US"/>
        </a:p>
      </dgm:t>
    </dgm:pt>
    <dgm:pt modelId="{2CA30CAC-EB01-43DE-AB24-CB0056880C64}" type="pres">
      <dgm:prSet presAssocID="{6DD2D7B2-BEE0-4714-BD23-72DCE05C2968}" presName="connectorText" presStyleLbl="sibTrans1D1" presStyleIdx="2" presStyleCnt="4"/>
      <dgm:spPr/>
      <dgm:t>
        <a:bodyPr/>
        <a:lstStyle/>
        <a:p>
          <a:endParaRPr lang="en-US"/>
        </a:p>
      </dgm:t>
    </dgm:pt>
    <dgm:pt modelId="{4BC2228C-BA8C-479B-89C4-0570905D8DCF}" type="pres">
      <dgm:prSet presAssocID="{EB069FEE-A83F-452F-A1AD-E542B07D1BF6}" presName="node" presStyleLbl="node1" presStyleIdx="3" presStyleCnt="5">
        <dgm:presLayoutVars>
          <dgm:bulletEnabled val="1"/>
        </dgm:presLayoutVars>
      </dgm:prSet>
      <dgm:spPr/>
      <dgm:t>
        <a:bodyPr/>
        <a:lstStyle/>
        <a:p>
          <a:endParaRPr lang="en-US"/>
        </a:p>
      </dgm:t>
    </dgm:pt>
    <dgm:pt modelId="{48F396CD-F9F6-4D3C-A8B4-86EEB75B67B8}" type="pres">
      <dgm:prSet presAssocID="{AA521628-561F-4668-B458-FA7C306C2332}" presName="sibTrans" presStyleLbl="sibTrans1D1" presStyleIdx="3" presStyleCnt="4"/>
      <dgm:spPr/>
      <dgm:t>
        <a:bodyPr/>
        <a:lstStyle/>
        <a:p>
          <a:endParaRPr lang="en-US"/>
        </a:p>
      </dgm:t>
    </dgm:pt>
    <dgm:pt modelId="{510562E7-778D-484C-91BA-8FBBA18472AF}" type="pres">
      <dgm:prSet presAssocID="{AA521628-561F-4668-B458-FA7C306C2332}" presName="connectorText" presStyleLbl="sibTrans1D1" presStyleIdx="3" presStyleCnt="4"/>
      <dgm:spPr/>
      <dgm:t>
        <a:bodyPr/>
        <a:lstStyle/>
        <a:p>
          <a:endParaRPr lang="en-US"/>
        </a:p>
      </dgm:t>
    </dgm:pt>
    <dgm:pt modelId="{0BABE82A-9125-4C47-A45E-FB78F46BEA9A}" type="pres">
      <dgm:prSet presAssocID="{9E9C3582-8618-4130-8A24-74EE1DB1165F}" presName="node" presStyleLbl="node1" presStyleIdx="4" presStyleCnt="5">
        <dgm:presLayoutVars>
          <dgm:bulletEnabled val="1"/>
        </dgm:presLayoutVars>
      </dgm:prSet>
      <dgm:spPr/>
      <dgm:t>
        <a:bodyPr/>
        <a:lstStyle/>
        <a:p>
          <a:endParaRPr lang="en-US"/>
        </a:p>
      </dgm:t>
    </dgm:pt>
  </dgm:ptLst>
  <dgm:cxnLst>
    <dgm:cxn modelId="{2E6D6D97-4BFF-4FA1-9168-D7E3FA685959}" type="presOf" srcId="{768B43E3-C350-4CDE-A69D-0145C211D294}" destId="{84F51E75-1E22-45CF-8390-CEFED197B092}" srcOrd="0" destOrd="0" presId="urn:microsoft.com/office/officeart/2005/8/layout/bProcess3"/>
    <dgm:cxn modelId="{0B285E4D-2028-488A-B166-9B8DB42B7F4F}" srcId="{353EDE8F-0CEB-4496-BEF4-F0C9BB620B42}" destId="{364DA1FE-5F44-49DD-BD1A-2D71A02E5B61}" srcOrd="2" destOrd="0" parTransId="{AAF28DD0-0D67-4D0C-B83C-098253250ACD}" sibTransId="{6DD2D7B2-BEE0-4714-BD23-72DCE05C2968}"/>
    <dgm:cxn modelId="{23DB7C00-40A2-40EA-9FEF-EB41A459719A}" type="presOf" srcId="{41F9EEC0-A559-4507-B965-05074E96004C}" destId="{3BA55AC2-8B1F-4404-A19B-8238CB1793C9}" srcOrd="0" destOrd="0" presId="urn:microsoft.com/office/officeart/2005/8/layout/bProcess3"/>
    <dgm:cxn modelId="{629C249A-CA43-4DCE-9662-AA9A5B035A07}" type="presOf" srcId="{353EDE8F-0CEB-4496-BEF4-F0C9BB620B42}" destId="{1E38A1D8-EB71-4027-A310-A4647A02C8E8}" srcOrd="0" destOrd="0" presId="urn:microsoft.com/office/officeart/2005/8/layout/bProcess3"/>
    <dgm:cxn modelId="{0503A820-3769-4884-B8E3-790D950C16E2}" type="presOf" srcId="{6DD2D7B2-BEE0-4714-BD23-72DCE05C2968}" destId="{D80FC9C8-CB1E-4E1D-BAC6-03E69B2DF155}" srcOrd="0" destOrd="0" presId="urn:microsoft.com/office/officeart/2005/8/layout/bProcess3"/>
    <dgm:cxn modelId="{448C0BEA-608D-473C-A5E7-B10BC78A4321}" type="presOf" srcId="{25992BF3-9117-45BD-A893-4161007BC5F8}" destId="{6DF42052-EA75-4951-A656-F2ED23AC6AB4}" srcOrd="0" destOrd="0" presId="urn:microsoft.com/office/officeart/2005/8/layout/bProcess3"/>
    <dgm:cxn modelId="{CCB6DEC9-C06F-406B-A9CD-2AC6A3EA69DD}" srcId="{353EDE8F-0CEB-4496-BEF4-F0C9BB620B42}" destId="{9E9C3582-8618-4130-8A24-74EE1DB1165F}" srcOrd="4" destOrd="0" parTransId="{06E351DC-5E71-45E1-9448-1292F3CDF044}" sibTransId="{79DD9C76-480B-4C72-BE1A-836DD785E9D1}"/>
    <dgm:cxn modelId="{CAE4C450-6CEA-48F8-B4CF-F29FCEA77C59}" srcId="{353EDE8F-0CEB-4496-BEF4-F0C9BB620B42}" destId="{25992BF3-9117-45BD-A893-4161007BC5F8}" srcOrd="1" destOrd="0" parTransId="{4EEC0E52-D147-4C6F-A3B0-C14131D3F6D1}" sibTransId="{768B43E3-C350-4CDE-A69D-0145C211D294}"/>
    <dgm:cxn modelId="{1760D7F7-76B1-4E67-8C8C-AE82C1066000}" type="presOf" srcId="{768B43E3-C350-4CDE-A69D-0145C211D294}" destId="{2A4918AE-279B-44D0-A64D-E896FECF0B71}" srcOrd="1" destOrd="0" presId="urn:microsoft.com/office/officeart/2005/8/layout/bProcess3"/>
    <dgm:cxn modelId="{DE58CEDD-D6D3-4923-91E7-8BD461F3BDB6}" srcId="{353EDE8F-0CEB-4496-BEF4-F0C9BB620B42}" destId="{41F9EEC0-A559-4507-B965-05074E96004C}" srcOrd="0" destOrd="0" parTransId="{D5327F1D-728D-4FF4-8C23-1B1613D23F56}" sibTransId="{5BB8913A-A405-482A-B543-F01ABB8E9622}"/>
    <dgm:cxn modelId="{2104FBFE-B4F2-42E6-A35E-81C5F75122EE}" type="presOf" srcId="{AA521628-561F-4668-B458-FA7C306C2332}" destId="{510562E7-778D-484C-91BA-8FBBA18472AF}" srcOrd="1" destOrd="0" presId="urn:microsoft.com/office/officeart/2005/8/layout/bProcess3"/>
    <dgm:cxn modelId="{AD9B570D-1534-4D02-BBDE-AA25A03623D2}" srcId="{353EDE8F-0CEB-4496-BEF4-F0C9BB620B42}" destId="{EB069FEE-A83F-452F-A1AD-E542B07D1BF6}" srcOrd="3" destOrd="0" parTransId="{DA404A82-123A-402E-973F-D735A824BC92}" sibTransId="{AA521628-561F-4668-B458-FA7C306C2332}"/>
    <dgm:cxn modelId="{57BEC609-86D6-41BF-98F2-75C46D2C547C}" type="presOf" srcId="{5BB8913A-A405-482A-B543-F01ABB8E9622}" destId="{FF6E6268-CDDC-4220-AB53-F27079D69991}" srcOrd="0" destOrd="0" presId="urn:microsoft.com/office/officeart/2005/8/layout/bProcess3"/>
    <dgm:cxn modelId="{4A5954FE-6CEA-4A80-BECA-4F349AF69CBC}" type="presOf" srcId="{EB069FEE-A83F-452F-A1AD-E542B07D1BF6}" destId="{4BC2228C-BA8C-479B-89C4-0570905D8DCF}" srcOrd="0" destOrd="0" presId="urn:microsoft.com/office/officeart/2005/8/layout/bProcess3"/>
    <dgm:cxn modelId="{D2397040-13CB-43B5-9070-8333BD8895E2}" type="presOf" srcId="{5BB8913A-A405-482A-B543-F01ABB8E9622}" destId="{2E21C5C6-C3A9-4866-B23B-FED83745980D}" srcOrd="1" destOrd="0" presId="urn:microsoft.com/office/officeart/2005/8/layout/bProcess3"/>
    <dgm:cxn modelId="{0745F6D6-5B55-445D-83B4-5498322DC60C}" type="presOf" srcId="{6DD2D7B2-BEE0-4714-BD23-72DCE05C2968}" destId="{2CA30CAC-EB01-43DE-AB24-CB0056880C64}" srcOrd="1" destOrd="0" presId="urn:microsoft.com/office/officeart/2005/8/layout/bProcess3"/>
    <dgm:cxn modelId="{70170471-63E0-49CB-A8C2-08FFFF7E7FC6}" type="presOf" srcId="{9E9C3582-8618-4130-8A24-74EE1DB1165F}" destId="{0BABE82A-9125-4C47-A45E-FB78F46BEA9A}" srcOrd="0" destOrd="0" presId="urn:microsoft.com/office/officeart/2005/8/layout/bProcess3"/>
    <dgm:cxn modelId="{01BC60AE-D341-4F2D-98AD-B437E08BE23D}" type="presOf" srcId="{AA521628-561F-4668-B458-FA7C306C2332}" destId="{48F396CD-F9F6-4D3C-A8B4-86EEB75B67B8}" srcOrd="0" destOrd="0" presId="urn:microsoft.com/office/officeart/2005/8/layout/bProcess3"/>
    <dgm:cxn modelId="{7CFE8C27-A743-411E-A28F-45ED9B6F875F}" type="presOf" srcId="{364DA1FE-5F44-49DD-BD1A-2D71A02E5B61}" destId="{86F27980-5BD9-4E40-B98F-96B8CFD3B55E}" srcOrd="0" destOrd="0" presId="urn:microsoft.com/office/officeart/2005/8/layout/bProcess3"/>
    <dgm:cxn modelId="{DB60DCBF-CF8F-40B8-9B27-DE026B86906A}" type="presParOf" srcId="{1E38A1D8-EB71-4027-A310-A4647A02C8E8}" destId="{3BA55AC2-8B1F-4404-A19B-8238CB1793C9}" srcOrd="0" destOrd="0" presId="urn:microsoft.com/office/officeart/2005/8/layout/bProcess3"/>
    <dgm:cxn modelId="{E52BCD0C-1B52-4E42-9018-48390430A63A}" type="presParOf" srcId="{1E38A1D8-EB71-4027-A310-A4647A02C8E8}" destId="{FF6E6268-CDDC-4220-AB53-F27079D69991}" srcOrd="1" destOrd="0" presId="urn:microsoft.com/office/officeart/2005/8/layout/bProcess3"/>
    <dgm:cxn modelId="{6CF0EB60-D5B0-4286-94CA-7868E395BA14}" type="presParOf" srcId="{FF6E6268-CDDC-4220-AB53-F27079D69991}" destId="{2E21C5C6-C3A9-4866-B23B-FED83745980D}" srcOrd="0" destOrd="0" presId="urn:microsoft.com/office/officeart/2005/8/layout/bProcess3"/>
    <dgm:cxn modelId="{53FC034E-5190-4632-B64A-EB4D3B325022}" type="presParOf" srcId="{1E38A1D8-EB71-4027-A310-A4647A02C8E8}" destId="{6DF42052-EA75-4951-A656-F2ED23AC6AB4}" srcOrd="2" destOrd="0" presId="urn:microsoft.com/office/officeart/2005/8/layout/bProcess3"/>
    <dgm:cxn modelId="{EF76EF7C-A0BD-4BDE-9786-AFC6D857DF7B}" type="presParOf" srcId="{1E38A1D8-EB71-4027-A310-A4647A02C8E8}" destId="{84F51E75-1E22-45CF-8390-CEFED197B092}" srcOrd="3" destOrd="0" presId="urn:microsoft.com/office/officeart/2005/8/layout/bProcess3"/>
    <dgm:cxn modelId="{119C6378-45EB-4A98-A8C4-AFE5942559DA}" type="presParOf" srcId="{84F51E75-1E22-45CF-8390-CEFED197B092}" destId="{2A4918AE-279B-44D0-A64D-E896FECF0B71}" srcOrd="0" destOrd="0" presId="urn:microsoft.com/office/officeart/2005/8/layout/bProcess3"/>
    <dgm:cxn modelId="{35927E8B-E499-4317-9F4A-27DF451D6DDD}" type="presParOf" srcId="{1E38A1D8-EB71-4027-A310-A4647A02C8E8}" destId="{86F27980-5BD9-4E40-B98F-96B8CFD3B55E}" srcOrd="4" destOrd="0" presId="urn:microsoft.com/office/officeart/2005/8/layout/bProcess3"/>
    <dgm:cxn modelId="{21E34FE4-B691-4957-A032-3D5539DF59BA}" type="presParOf" srcId="{1E38A1D8-EB71-4027-A310-A4647A02C8E8}" destId="{D80FC9C8-CB1E-4E1D-BAC6-03E69B2DF155}" srcOrd="5" destOrd="0" presId="urn:microsoft.com/office/officeart/2005/8/layout/bProcess3"/>
    <dgm:cxn modelId="{2F8BD536-9E14-4BA5-B604-2E0082AD4612}" type="presParOf" srcId="{D80FC9C8-CB1E-4E1D-BAC6-03E69B2DF155}" destId="{2CA30CAC-EB01-43DE-AB24-CB0056880C64}" srcOrd="0" destOrd="0" presId="urn:microsoft.com/office/officeart/2005/8/layout/bProcess3"/>
    <dgm:cxn modelId="{682796A1-5C89-49FC-B465-1CE727A32ABB}" type="presParOf" srcId="{1E38A1D8-EB71-4027-A310-A4647A02C8E8}" destId="{4BC2228C-BA8C-479B-89C4-0570905D8DCF}" srcOrd="6" destOrd="0" presId="urn:microsoft.com/office/officeart/2005/8/layout/bProcess3"/>
    <dgm:cxn modelId="{DF2A28D6-C5F2-4411-9592-BE86A352C8C3}" type="presParOf" srcId="{1E38A1D8-EB71-4027-A310-A4647A02C8E8}" destId="{48F396CD-F9F6-4D3C-A8B4-86EEB75B67B8}" srcOrd="7" destOrd="0" presId="urn:microsoft.com/office/officeart/2005/8/layout/bProcess3"/>
    <dgm:cxn modelId="{EBE0FAB0-485B-4EED-AA24-93AB10225AE6}" type="presParOf" srcId="{48F396CD-F9F6-4D3C-A8B4-86EEB75B67B8}" destId="{510562E7-778D-484C-91BA-8FBBA18472AF}" srcOrd="0" destOrd="0" presId="urn:microsoft.com/office/officeart/2005/8/layout/bProcess3"/>
    <dgm:cxn modelId="{234F074A-EF41-49F5-9FD5-C3C1F43B687F}" type="presParOf" srcId="{1E38A1D8-EB71-4027-A310-A4647A02C8E8}" destId="{0BABE82A-9125-4C47-A45E-FB78F46BEA9A}"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3280EC-09DA-4290-BF35-B826572FFDA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F69BB9C1-A31C-41D9-88F6-9EC931C0A69A}">
      <dgm:prSet phldrT="[Text]" custT="1"/>
      <dgm:spPr>
        <a:solidFill>
          <a:srgbClr val="FF7C80"/>
        </a:solidFill>
        <a:ln>
          <a:solidFill>
            <a:schemeClr val="tx1"/>
          </a:solidFill>
        </a:ln>
      </dgm:spPr>
      <dgm:t>
        <a:bodyPr/>
        <a:lstStyle/>
        <a:p>
          <a:r>
            <a:rPr lang="en-US" sz="2000" b="1" dirty="0">
              <a:solidFill>
                <a:schemeClr val="tx1"/>
              </a:solidFill>
            </a:rPr>
            <a:t>Required/ Desired Results</a:t>
          </a:r>
        </a:p>
      </dgm:t>
    </dgm:pt>
    <dgm:pt modelId="{7D30DE60-C217-4E3C-A802-8E1E5BAB3522}" type="parTrans" cxnId="{576215EF-EA40-41C9-9CB1-3BBF839876D7}">
      <dgm:prSet/>
      <dgm:spPr/>
      <dgm:t>
        <a:bodyPr/>
        <a:lstStyle/>
        <a:p>
          <a:endParaRPr lang="en-US" sz="2000" b="1">
            <a:solidFill>
              <a:schemeClr val="tx1"/>
            </a:solidFill>
          </a:endParaRPr>
        </a:p>
      </dgm:t>
    </dgm:pt>
    <dgm:pt modelId="{5DE5D071-63B9-49BA-8BFA-9591FFBBACB1}" type="sibTrans" cxnId="{576215EF-EA40-41C9-9CB1-3BBF839876D7}">
      <dgm:prSet/>
      <dgm:spPr/>
      <dgm:t>
        <a:bodyPr/>
        <a:lstStyle/>
        <a:p>
          <a:endParaRPr lang="en-US" sz="2000" b="1">
            <a:solidFill>
              <a:schemeClr val="tx1"/>
            </a:solidFill>
          </a:endParaRPr>
        </a:p>
      </dgm:t>
    </dgm:pt>
    <dgm:pt modelId="{FF6B6FE4-F478-429A-842C-CBA186EF6839}">
      <dgm:prSet phldrT="[Text]" custT="1"/>
      <dgm:spPr>
        <a:solidFill>
          <a:schemeClr val="accent1">
            <a:lumMod val="40000"/>
            <a:lumOff val="60000"/>
          </a:schemeClr>
        </a:solidFill>
        <a:ln>
          <a:solidFill>
            <a:schemeClr val="tx1"/>
          </a:solidFill>
        </a:ln>
      </dgm:spPr>
      <dgm:t>
        <a:bodyPr/>
        <a:lstStyle/>
        <a:p>
          <a:r>
            <a:rPr lang="en-US" sz="2000" b="1" dirty="0">
              <a:solidFill>
                <a:schemeClr val="tx1"/>
              </a:solidFill>
            </a:rPr>
            <a:t>Customers</a:t>
          </a:r>
        </a:p>
      </dgm:t>
    </dgm:pt>
    <dgm:pt modelId="{53E08F20-7936-4E9F-BB24-D161ABCD3F24}" type="parTrans" cxnId="{42AB1C17-4649-4626-8EB6-F26C94F7859F}">
      <dgm:prSet/>
      <dgm:spPr/>
      <dgm:t>
        <a:bodyPr/>
        <a:lstStyle/>
        <a:p>
          <a:endParaRPr lang="en-US" sz="2000" b="1">
            <a:solidFill>
              <a:schemeClr val="tx1"/>
            </a:solidFill>
          </a:endParaRPr>
        </a:p>
      </dgm:t>
    </dgm:pt>
    <dgm:pt modelId="{55F8F7BA-F4F4-4C8A-AAB1-FA5604DF81FD}" type="sibTrans" cxnId="{42AB1C17-4649-4626-8EB6-F26C94F7859F}">
      <dgm:prSet/>
      <dgm:spPr/>
      <dgm:t>
        <a:bodyPr/>
        <a:lstStyle/>
        <a:p>
          <a:endParaRPr lang="en-US" sz="2000" b="1">
            <a:solidFill>
              <a:schemeClr val="tx1"/>
            </a:solidFill>
          </a:endParaRPr>
        </a:p>
      </dgm:t>
    </dgm:pt>
    <dgm:pt modelId="{A38854F3-6426-45CE-8F29-9834E786DCBE}">
      <dgm:prSet phldrT="[Text]" custT="1"/>
      <dgm:spPr>
        <a:solidFill>
          <a:schemeClr val="accent2">
            <a:lumMod val="40000"/>
            <a:lumOff val="60000"/>
          </a:schemeClr>
        </a:solidFill>
        <a:ln>
          <a:solidFill>
            <a:schemeClr val="tx1"/>
          </a:solidFill>
        </a:ln>
      </dgm:spPr>
      <dgm:t>
        <a:bodyPr/>
        <a:lstStyle/>
        <a:p>
          <a:r>
            <a:rPr lang="en-US" sz="2000" b="1" dirty="0">
              <a:solidFill>
                <a:schemeClr val="tx1"/>
              </a:solidFill>
            </a:rPr>
            <a:t>Community</a:t>
          </a:r>
        </a:p>
      </dgm:t>
    </dgm:pt>
    <dgm:pt modelId="{5F189AD5-5E74-494D-B4A8-15A9FD8F777C}" type="parTrans" cxnId="{3B61F2B4-AE8D-4668-BD07-37D8B6F4CD52}">
      <dgm:prSet/>
      <dgm:spPr/>
      <dgm:t>
        <a:bodyPr/>
        <a:lstStyle/>
        <a:p>
          <a:endParaRPr lang="en-US" sz="2000" b="1">
            <a:solidFill>
              <a:schemeClr val="tx1"/>
            </a:solidFill>
          </a:endParaRPr>
        </a:p>
      </dgm:t>
    </dgm:pt>
    <dgm:pt modelId="{30AC860B-2793-4B47-8DEF-2344EE059815}" type="sibTrans" cxnId="{3B61F2B4-AE8D-4668-BD07-37D8B6F4CD52}">
      <dgm:prSet/>
      <dgm:spPr/>
      <dgm:t>
        <a:bodyPr/>
        <a:lstStyle/>
        <a:p>
          <a:endParaRPr lang="en-US" sz="2000" b="1">
            <a:solidFill>
              <a:schemeClr val="tx1"/>
            </a:solidFill>
          </a:endParaRPr>
        </a:p>
      </dgm:t>
    </dgm:pt>
    <dgm:pt modelId="{8043C8BA-0BF5-41AE-88A6-B751FE3FB605}">
      <dgm:prSet phldrT="[Text]" phldr="1"/>
      <dgm:spPr/>
      <dgm:t>
        <a:bodyPr/>
        <a:lstStyle/>
        <a:p>
          <a:endParaRPr lang="en-US" sz="2000" b="1">
            <a:solidFill>
              <a:schemeClr val="tx1"/>
            </a:solidFill>
          </a:endParaRPr>
        </a:p>
      </dgm:t>
    </dgm:pt>
    <dgm:pt modelId="{74F55EC6-BBBE-4EAD-9724-82AC69F4C5B9}" type="parTrans" cxnId="{E2B0184A-CD25-4954-902D-0ACCAEAAE5E6}">
      <dgm:prSet/>
      <dgm:spPr/>
      <dgm:t>
        <a:bodyPr/>
        <a:lstStyle/>
        <a:p>
          <a:endParaRPr lang="en-US" sz="2000" b="1">
            <a:solidFill>
              <a:schemeClr val="tx1"/>
            </a:solidFill>
          </a:endParaRPr>
        </a:p>
      </dgm:t>
    </dgm:pt>
    <dgm:pt modelId="{29E722E3-E529-43DF-B651-260A0215533A}" type="sibTrans" cxnId="{E2B0184A-CD25-4954-902D-0ACCAEAAE5E6}">
      <dgm:prSet/>
      <dgm:spPr/>
      <dgm:t>
        <a:bodyPr/>
        <a:lstStyle/>
        <a:p>
          <a:endParaRPr lang="en-US" sz="2000" b="1">
            <a:solidFill>
              <a:schemeClr val="tx1"/>
            </a:solidFill>
          </a:endParaRPr>
        </a:p>
      </dgm:t>
    </dgm:pt>
    <dgm:pt modelId="{FD2E0F3C-ECC9-4A79-B29F-67914369531B}">
      <dgm:prSet phldrT="[Text]" phldr="1"/>
      <dgm:spPr/>
      <dgm:t>
        <a:bodyPr/>
        <a:lstStyle/>
        <a:p>
          <a:endParaRPr lang="en-US" sz="2000" b="1">
            <a:solidFill>
              <a:schemeClr val="tx1"/>
            </a:solidFill>
          </a:endParaRPr>
        </a:p>
      </dgm:t>
    </dgm:pt>
    <dgm:pt modelId="{EDA7D9C1-B1D3-4187-AD62-FB0641C75C45}" type="parTrans" cxnId="{B537A12D-6F10-4694-8735-53B746D99A52}">
      <dgm:prSet/>
      <dgm:spPr/>
      <dgm:t>
        <a:bodyPr/>
        <a:lstStyle/>
        <a:p>
          <a:endParaRPr lang="en-US" sz="2000" b="1">
            <a:solidFill>
              <a:schemeClr val="tx1"/>
            </a:solidFill>
          </a:endParaRPr>
        </a:p>
      </dgm:t>
    </dgm:pt>
    <dgm:pt modelId="{F1EFD7E7-7D45-41E8-AE80-C0E816BBC55E}" type="sibTrans" cxnId="{B537A12D-6F10-4694-8735-53B746D99A52}">
      <dgm:prSet/>
      <dgm:spPr/>
      <dgm:t>
        <a:bodyPr/>
        <a:lstStyle/>
        <a:p>
          <a:endParaRPr lang="en-US" sz="2000" b="1">
            <a:solidFill>
              <a:schemeClr val="tx1"/>
            </a:solidFill>
          </a:endParaRPr>
        </a:p>
      </dgm:t>
    </dgm:pt>
    <dgm:pt modelId="{B3E412D3-0376-4E6E-A3D9-C1F4D35668A2}">
      <dgm:prSet phldrT="[Text]" phldr="1"/>
      <dgm:spPr/>
      <dgm:t>
        <a:bodyPr/>
        <a:lstStyle/>
        <a:p>
          <a:endParaRPr lang="en-US" sz="2000" b="1">
            <a:solidFill>
              <a:schemeClr val="tx1"/>
            </a:solidFill>
          </a:endParaRPr>
        </a:p>
      </dgm:t>
    </dgm:pt>
    <dgm:pt modelId="{3A23874A-D43A-4BCB-BDFB-D9B147D288DC}" type="parTrans" cxnId="{34D93AFE-8C84-4011-813E-62ADB62344BF}">
      <dgm:prSet/>
      <dgm:spPr/>
      <dgm:t>
        <a:bodyPr/>
        <a:lstStyle/>
        <a:p>
          <a:endParaRPr lang="en-US" sz="2000" b="1">
            <a:solidFill>
              <a:schemeClr val="tx1"/>
            </a:solidFill>
          </a:endParaRPr>
        </a:p>
      </dgm:t>
    </dgm:pt>
    <dgm:pt modelId="{D73CB748-D054-45EA-A3F1-C31A91F4E325}" type="sibTrans" cxnId="{34D93AFE-8C84-4011-813E-62ADB62344BF}">
      <dgm:prSet/>
      <dgm:spPr/>
      <dgm:t>
        <a:bodyPr/>
        <a:lstStyle/>
        <a:p>
          <a:endParaRPr lang="en-US" sz="2000" b="1">
            <a:solidFill>
              <a:schemeClr val="tx1"/>
            </a:solidFill>
          </a:endParaRPr>
        </a:p>
      </dgm:t>
    </dgm:pt>
    <dgm:pt modelId="{47A7DD41-053F-4C1B-AE28-B8B80D9304F9}">
      <dgm:prSet phldrT="[Text]" phldr="1"/>
      <dgm:spPr/>
      <dgm:t>
        <a:bodyPr/>
        <a:lstStyle/>
        <a:p>
          <a:endParaRPr lang="en-US" sz="2000" b="1">
            <a:solidFill>
              <a:schemeClr val="tx1"/>
            </a:solidFill>
          </a:endParaRPr>
        </a:p>
      </dgm:t>
    </dgm:pt>
    <dgm:pt modelId="{E399085D-A54D-4F2F-8000-5F69746BDFB9}" type="parTrans" cxnId="{06B5C808-4350-404A-962A-76653E57D4F5}">
      <dgm:prSet/>
      <dgm:spPr/>
      <dgm:t>
        <a:bodyPr/>
        <a:lstStyle/>
        <a:p>
          <a:endParaRPr lang="en-US" sz="2000" b="1">
            <a:solidFill>
              <a:schemeClr val="tx1"/>
            </a:solidFill>
          </a:endParaRPr>
        </a:p>
      </dgm:t>
    </dgm:pt>
    <dgm:pt modelId="{6A01479B-58D9-400B-AFF3-F1305ED110D1}" type="sibTrans" cxnId="{06B5C808-4350-404A-962A-76653E57D4F5}">
      <dgm:prSet/>
      <dgm:spPr/>
      <dgm:t>
        <a:bodyPr/>
        <a:lstStyle/>
        <a:p>
          <a:endParaRPr lang="en-US" sz="2000" b="1">
            <a:solidFill>
              <a:schemeClr val="tx1"/>
            </a:solidFill>
          </a:endParaRPr>
        </a:p>
      </dgm:t>
    </dgm:pt>
    <dgm:pt modelId="{6E8E0FD0-CFA9-4134-B197-7A64D4C5752C}">
      <dgm:prSet phldrT="[Text]" phldr="1"/>
      <dgm:spPr/>
      <dgm:t>
        <a:bodyPr/>
        <a:lstStyle/>
        <a:p>
          <a:endParaRPr lang="en-US" sz="2000" b="1">
            <a:solidFill>
              <a:schemeClr val="tx1"/>
            </a:solidFill>
          </a:endParaRPr>
        </a:p>
      </dgm:t>
    </dgm:pt>
    <dgm:pt modelId="{2E26A4BC-4299-4893-B099-51132A0DF3A7}" type="parTrans" cxnId="{D79B05F7-0B57-4CF9-821A-B8F3B5077E05}">
      <dgm:prSet/>
      <dgm:spPr/>
      <dgm:t>
        <a:bodyPr/>
        <a:lstStyle/>
        <a:p>
          <a:endParaRPr lang="en-US" sz="2000" b="1">
            <a:solidFill>
              <a:schemeClr val="tx1"/>
            </a:solidFill>
          </a:endParaRPr>
        </a:p>
      </dgm:t>
    </dgm:pt>
    <dgm:pt modelId="{1B49B31C-8D23-4A51-B75B-E77132BE2F91}" type="sibTrans" cxnId="{D79B05F7-0B57-4CF9-821A-B8F3B5077E05}">
      <dgm:prSet/>
      <dgm:spPr/>
      <dgm:t>
        <a:bodyPr/>
        <a:lstStyle/>
        <a:p>
          <a:endParaRPr lang="en-US" sz="2000" b="1">
            <a:solidFill>
              <a:schemeClr val="tx1"/>
            </a:solidFill>
          </a:endParaRPr>
        </a:p>
      </dgm:t>
    </dgm:pt>
    <dgm:pt modelId="{9103B8CD-FF9B-4746-A142-E0390CF5D8BC}">
      <dgm:prSet phldrT="[Text]" phldr="1"/>
      <dgm:spPr/>
      <dgm:t>
        <a:bodyPr/>
        <a:lstStyle/>
        <a:p>
          <a:endParaRPr lang="en-US" sz="2000" b="1">
            <a:solidFill>
              <a:schemeClr val="tx1"/>
            </a:solidFill>
          </a:endParaRPr>
        </a:p>
      </dgm:t>
    </dgm:pt>
    <dgm:pt modelId="{8C278A46-D56E-4908-A11B-6364DBC39006}" type="parTrans" cxnId="{AD33A9D7-5BFD-4048-81AF-137D6C43091F}">
      <dgm:prSet/>
      <dgm:spPr/>
      <dgm:t>
        <a:bodyPr/>
        <a:lstStyle/>
        <a:p>
          <a:endParaRPr lang="en-US" sz="2000" b="1">
            <a:solidFill>
              <a:schemeClr val="tx1"/>
            </a:solidFill>
          </a:endParaRPr>
        </a:p>
      </dgm:t>
    </dgm:pt>
    <dgm:pt modelId="{7C4C6F22-9CAF-44A7-8352-DFF0938C8663}" type="sibTrans" cxnId="{AD33A9D7-5BFD-4048-81AF-137D6C43091F}">
      <dgm:prSet/>
      <dgm:spPr/>
      <dgm:t>
        <a:bodyPr/>
        <a:lstStyle/>
        <a:p>
          <a:endParaRPr lang="en-US" sz="2000" b="1">
            <a:solidFill>
              <a:schemeClr val="tx1"/>
            </a:solidFill>
          </a:endParaRPr>
        </a:p>
      </dgm:t>
    </dgm:pt>
    <dgm:pt modelId="{A75F045B-C369-4DD5-9FB6-F1A7BE7B9E47}">
      <dgm:prSet phldrT="[Text]" custT="1"/>
      <dgm:spPr>
        <a:solidFill>
          <a:srgbClr val="FFFF99"/>
        </a:solidFill>
        <a:ln>
          <a:solidFill>
            <a:schemeClr val="tx1"/>
          </a:solidFill>
        </a:ln>
      </dgm:spPr>
      <dgm:t>
        <a:bodyPr/>
        <a:lstStyle/>
        <a:p>
          <a:r>
            <a:rPr lang="en-US" sz="2000" b="1" dirty="0">
              <a:solidFill>
                <a:schemeClr val="tx1"/>
              </a:solidFill>
            </a:rPr>
            <a:t>Legal/ Regulatory</a:t>
          </a:r>
        </a:p>
      </dgm:t>
    </dgm:pt>
    <dgm:pt modelId="{DA5A47C9-E519-4134-850E-6645516F8A07}" type="parTrans" cxnId="{32F726BC-F800-4884-945E-847508CFC5FE}">
      <dgm:prSet/>
      <dgm:spPr/>
      <dgm:t>
        <a:bodyPr/>
        <a:lstStyle/>
        <a:p>
          <a:endParaRPr lang="en-US" sz="2000" b="1">
            <a:solidFill>
              <a:schemeClr val="tx1"/>
            </a:solidFill>
          </a:endParaRPr>
        </a:p>
      </dgm:t>
    </dgm:pt>
    <dgm:pt modelId="{669023BD-87ED-4539-B8CF-222DFD3E20CE}" type="sibTrans" cxnId="{32F726BC-F800-4884-945E-847508CFC5FE}">
      <dgm:prSet/>
      <dgm:spPr/>
      <dgm:t>
        <a:bodyPr/>
        <a:lstStyle/>
        <a:p>
          <a:endParaRPr lang="en-US" sz="2000" b="1">
            <a:solidFill>
              <a:schemeClr val="tx1"/>
            </a:solidFill>
          </a:endParaRPr>
        </a:p>
      </dgm:t>
    </dgm:pt>
    <dgm:pt modelId="{88DD754E-114C-488D-ADE4-9756AC8E1817}">
      <dgm:prSet phldrT="[Text]" custT="1"/>
      <dgm:spPr>
        <a:solidFill>
          <a:schemeClr val="accent3">
            <a:lumMod val="40000"/>
            <a:lumOff val="60000"/>
          </a:schemeClr>
        </a:solidFill>
        <a:ln>
          <a:solidFill>
            <a:schemeClr val="tx1"/>
          </a:solidFill>
        </a:ln>
      </dgm:spPr>
      <dgm:t>
        <a:bodyPr/>
        <a:lstStyle/>
        <a:p>
          <a:r>
            <a:rPr lang="en-US" sz="2000" b="1" dirty="0">
              <a:solidFill>
                <a:schemeClr val="tx1"/>
              </a:solidFill>
            </a:rPr>
            <a:t>Contract Specifications</a:t>
          </a:r>
        </a:p>
      </dgm:t>
    </dgm:pt>
    <dgm:pt modelId="{D10A73C4-53BB-43B1-9F57-194E7214F127}" type="parTrans" cxnId="{B4B446B8-AC53-4320-A99E-97781BDB54BF}">
      <dgm:prSet/>
      <dgm:spPr/>
      <dgm:t>
        <a:bodyPr/>
        <a:lstStyle/>
        <a:p>
          <a:endParaRPr lang="en-US" sz="2000" b="1">
            <a:solidFill>
              <a:schemeClr val="tx1"/>
            </a:solidFill>
          </a:endParaRPr>
        </a:p>
      </dgm:t>
    </dgm:pt>
    <dgm:pt modelId="{C5E67C1D-E4E0-45F8-81F6-A3DB68DA2571}" type="sibTrans" cxnId="{B4B446B8-AC53-4320-A99E-97781BDB54BF}">
      <dgm:prSet/>
      <dgm:spPr/>
      <dgm:t>
        <a:bodyPr/>
        <a:lstStyle/>
        <a:p>
          <a:endParaRPr lang="en-US" sz="2000" b="1">
            <a:solidFill>
              <a:schemeClr val="tx1"/>
            </a:solidFill>
          </a:endParaRPr>
        </a:p>
      </dgm:t>
    </dgm:pt>
    <dgm:pt modelId="{26DF8D46-35AE-4208-91EF-90611EC51F72}">
      <dgm:prSet phldrT="[Text]" custT="1"/>
      <dgm:spPr>
        <a:solidFill>
          <a:schemeClr val="accent4">
            <a:lumMod val="40000"/>
            <a:lumOff val="60000"/>
          </a:schemeClr>
        </a:solidFill>
        <a:ln>
          <a:solidFill>
            <a:schemeClr val="tx1"/>
          </a:solidFill>
        </a:ln>
      </dgm:spPr>
      <dgm:t>
        <a:bodyPr/>
        <a:lstStyle/>
        <a:p>
          <a:r>
            <a:rPr lang="en-US" sz="2000" b="1" dirty="0">
              <a:solidFill>
                <a:schemeClr val="tx1"/>
              </a:solidFill>
            </a:rPr>
            <a:t>Standards</a:t>
          </a:r>
        </a:p>
      </dgm:t>
    </dgm:pt>
    <dgm:pt modelId="{8B816E1B-C53D-47F8-B493-B573E362CDA4}" type="parTrans" cxnId="{88ACFCAA-A7A0-4191-B045-43ABA2672197}">
      <dgm:prSet/>
      <dgm:spPr/>
      <dgm:t>
        <a:bodyPr/>
        <a:lstStyle/>
        <a:p>
          <a:endParaRPr lang="en-US" sz="2000" b="1">
            <a:solidFill>
              <a:schemeClr val="tx1"/>
            </a:solidFill>
          </a:endParaRPr>
        </a:p>
      </dgm:t>
    </dgm:pt>
    <dgm:pt modelId="{41AC66E6-5A86-4CF4-B4B6-F867BF51A08D}" type="sibTrans" cxnId="{88ACFCAA-A7A0-4191-B045-43ABA2672197}">
      <dgm:prSet/>
      <dgm:spPr/>
      <dgm:t>
        <a:bodyPr/>
        <a:lstStyle/>
        <a:p>
          <a:endParaRPr lang="en-US" sz="2000" b="1">
            <a:solidFill>
              <a:schemeClr val="tx1"/>
            </a:solidFill>
          </a:endParaRPr>
        </a:p>
      </dgm:t>
    </dgm:pt>
    <dgm:pt modelId="{F17491E1-DBD5-4F5D-8C72-A085DD17F307}">
      <dgm:prSet phldrT="[Text]" custT="1"/>
      <dgm:spPr>
        <a:solidFill>
          <a:schemeClr val="accent5">
            <a:lumMod val="40000"/>
            <a:lumOff val="60000"/>
          </a:schemeClr>
        </a:solidFill>
        <a:ln>
          <a:solidFill>
            <a:schemeClr val="tx1"/>
          </a:solidFill>
        </a:ln>
      </dgm:spPr>
      <dgm:t>
        <a:bodyPr/>
        <a:lstStyle/>
        <a:p>
          <a:r>
            <a:rPr lang="en-US" sz="2000" b="1" dirty="0">
              <a:solidFill>
                <a:schemeClr val="tx1"/>
              </a:solidFill>
            </a:rPr>
            <a:t>Competitors </a:t>
          </a:r>
        </a:p>
      </dgm:t>
    </dgm:pt>
    <dgm:pt modelId="{2F59DE51-6E88-4B80-9ACA-A07441CEF4F0}" type="parTrans" cxnId="{3274953A-6833-4416-A6F6-4D2479970F31}">
      <dgm:prSet/>
      <dgm:spPr/>
      <dgm:t>
        <a:bodyPr/>
        <a:lstStyle/>
        <a:p>
          <a:endParaRPr lang="en-US" sz="2000" b="1">
            <a:solidFill>
              <a:schemeClr val="tx1"/>
            </a:solidFill>
          </a:endParaRPr>
        </a:p>
      </dgm:t>
    </dgm:pt>
    <dgm:pt modelId="{B6A95C6C-A218-4C51-B028-B6717552E621}" type="sibTrans" cxnId="{3274953A-6833-4416-A6F6-4D2479970F31}">
      <dgm:prSet/>
      <dgm:spPr/>
      <dgm:t>
        <a:bodyPr/>
        <a:lstStyle/>
        <a:p>
          <a:endParaRPr lang="en-US" sz="2000" b="1">
            <a:solidFill>
              <a:schemeClr val="tx1"/>
            </a:solidFill>
          </a:endParaRPr>
        </a:p>
      </dgm:t>
    </dgm:pt>
    <dgm:pt modelId="{99AAE03D-0B84-424C-A10F-21FE4636E356}">
      <dgm:prSet phldrT="[Text]" custT="1"/>
      <dgm:spPr>
        <a:solidFill>
          <a:schemeClr val="accent6">
            <a:lumMod val="40000"/>
            <a:lumOff val="60000"/>
          </a:schemeClr>
        </a:solidFill>
        <a:ln>
          <a:solidFill>
            <a:schemeClr val="tx1"/>
          </a:solidFill>
        </a:ln>
      </dgm:spPr>
      <dgm:t>
        <a:bodyPr/>
        <a:lstStyle/>
        <a:p>
          <a:r>
            <a:rPr lang="en-US" sz="2000" b="1" dirty="0">
              <a:solidFill>
                <a:schemeClr val="tx1"/>
              </a:solidFill>
            </a:rPr>
            <a:t>Stockholders</a:t>
          </a:r>
        </a:p>
      </dgm:t>
    </dgm:pt>
    <dgm:pt modelId="{4B88658E-D7B6-4A53-91EB-9670744767E2}" type="parTrans" cxnId="{68CA2C25-B1F6-41AD-9362-95575D71C17C}">
      <dgm:prSet/>
      <dgm:spPr/>
      <dgm:t>
        <a:bodyPr/>
        <a:lstStyle/>
        <a:p>
          <a:endParaRPr lang="en-US" sz="2000" b="1">
            <a:solidFill>
              <a:schemeClr val="tx1"/>
            </a:solidFill>
          </a:endParaRPr>
        </a:p>
      </dgm:t>
    </dgm:pt>
    <dgm:pt modelId="{96CFA91E-BA37-43EF-904B-3A5DF0D372B6}" type="sibTrans" cxnId="{68CA2C25-B1F6-41AD-9362-95575D71C17C}">
      <dgm:prSet/>
      <dgm:spPr/>
      <dgm:t>
        <a:bodyPr/>
        <a:lstStyle/>
        <a:p>
          <a:endParaRPr lang="en-US" sz="2000" b="1">
            <a:solidFill>
              <a:schemeClr val="tx1"/>
            </a:solidFill>
          </a:endParaRPr>
        </a:p>
      </dgm:t>
    </dgm:pt>
    <dgm:pt modelId="{3E853233-0396-4280-B87F-EA74EB1B3D57}" type="pres">
      <dgm:prSet presAssocID="{743280EC-09DA-4290-BF35-B826572FFDAF}" presName="Name0" presStyleCnt="0">
        <dgm:presLayoutVars>
          <dgm:chMax val="1"/>
          <dgm:chPref val="1"/>
          <dgm:dir/>
          <dgm:animOne val="branch"/>
          <dgm:animLvl val="lvl"/>
        </dgm:presLayoutVars>
      </dgm:prSet>
      <dgm:spPr/>
      <dgm:t>
        <a:bodyPr/>
        <a:lstStyle/>
        <a:p>
          <a:endParaRPr lang="en-US"/>
        </a:p>
      </dgm:t>
    </dgm:pt>
    <dgm:pt modelId="{BABF5C9F-C100-4A24-863C-CF7F846E5B0F}" type="pres">
      <dgm:prSet presAssocID="{F69BB9C1-A31C-41D9-88F6-9EC931C0A69A}" presName="singleCycle" presStyleCnt="0"/>
      <dgm:spPr/>
    </dgm:pt>
    <dgm:pt modelId="{0D082017-CE08-4C42-A6F8-19DE181EB2A8}" type="pres">
      <dgm:prSet presAssocID="{F69BB9C1-A31C-41D9-88F6-9EC931C0A69A}" presName="singleCenter" presStyleLbl="node1" presStyleIdx="0" presStyleCnt="8" custScaleX="108722">
        <dgm:presLayoutVars>
          <dgm:chMax val="7"/>
          <dgm:chPref val="7"/>
        </dgm:presLayoutVars>
      </dgm:prSet>
      <dgm:spPr/>
      <dgm:t>
        <a:bodyPr/>
        <a:lstStyle/>
        <a:p>
          <a:endParaRPr lang="en-US"/>
        </a:p>
      </dgm:t>
    </dgm:pt>
    <dgm:pt modelId="{68ED358D-BA94-465A-B229-42C3ACCAB2AD}" type="pres">
      <dgm:prSet presAssocID="{53E08F20-7936-4E9F-BB24-D161ABCD3F24}" presName="Name56" presStyleLbl="parChTrans1D2" presStyleIdx="0" presStyleCnt="7"/>
      <dgm:spPr/>
      <dgm:t>
        <a:bodyPr/>
        <a:lstStyle/>
        <a:p>
          <a:endParaRPr lang="en-US"/>
        </a:p>
      </dgm:t>
    </dgm:pt>
    <dgm:pt modelId="{3310DA1C-E572-44E9-880C-1185CBA3E249}" type="pres">
      <dgm:prSet presAssocID="{FF6B6FE4-F478-429A-842C-CBA186EF6839}" presName="text0" presStyleLbl="node1" presStyleIdx="1" presStyleCnt="8" custScaleX="180929">
        <dgm:presLayoutVars>
          <dgm:bulletEnabled val="1"/>
        </dgm:presLayoutVars>
      </dgm:prSet>
      <dgm:spPr/>
      <dgm:t>
        <a:bodyPr/>
        <a:lstStyle/>
        <a:p>
          <a:endParaRPr lang="en-US"/>
        </a:p>
      </dgm:t>
    </dgm:pt>
    <dgm:pt modelId="{F24A0A74-C1E8-4153-800B-891477DA5146}" type="pres">
      <dgm:prSet presAssocID="{5F189AD5-5E74-494D-B4A8-15A9FD8F777C}" presName="Name56" presStyleLbl="parChTrans1D2" presStyleIdx="1" presStyleCnt="7"/>
      <dgm:spPr/>
      <dgm:t>
        <a:bodyPr/>
        <a:lstStyle/>
        <a:p>
          <a:endParaRPr lang="en-US"/>
        </a:p>
      </dgm:t>
    </dgm:pt>
    <dgm:pt modelId="{E1F79802-6EF0-402A-82F3-44BF9409EB56}" type="pres">
      <dgm:prSet presAssocID="{A38854F3-6426-45CE-8F29-9834E786DCBE}" presName="text0" presStyleLbl="node1" presStyleIdx="2" presStyleCnt="8" custScaleX="183075" custRadScaleRad="128733" custRadScaleInc="26036">
        <dgm:presLayoutVars>
          <dgm:bulletEnabled val="1"/>
        </dgm:presLayoutVars>
      </dgm:prSet>
      <dgm:spPr/>
      <dgm:t>
        <a:bodyPr/>
        <a:lstStyle/>
        <a:p>
          <a:endParaRPr lang="en-US"/>
        </a:p>
      </dgm:t>
    </dgm:pt>
    <dgm:pt modelId="{407DBC14-8927-40EC-9C8F-6BBF76CD6A17}" type="pres">
      <dgm:prSet presAssocID="{DA5A47C9-E519-4134-850E-6645516F8A07}" presName="Name56" presStyleLbl="parChTrans1D2" presStyleIdx="2" presStyleCnt="7"/>
      <dgm:spPr/>
      <dgm:t>
        <a:bodyPr/>
        <a:lstStyle/>
        <a:p>
          <a:endParaRPr lang="en-US"/>
        </a:p>
      </dgm:t>
    </dgm:pt>
    <dgm:pt modelId="{04E9A0CD-4D47-4E26-A9A2-416E82DEC049}" type="pres">
      <dgm:prSet presAssocID="{A75F045B-C369-4DD5-9FB6-F1A7BE7B9E47}" presName="text0" presStyleLbl="node1" presStyleIdx="3" presStyleCnt="8" custScaleX="202539" custRadScaleRad="122327" custRadScaleInc="-24621">
        <dgm:presLayoutVars>
          <dgm:bulletEnabled val="1"/>
        </dgm:presLayoutVars>
      </dgm:prSet>
      <dgm:spPr/>
      <dgm:t>
        <a:bodyPr/>
        <a:lstStyle/>
        <a:p>
          <a:endParaRPr lang="en-US"/>
        </a:p>
      </dgm:t>
    </dgm:pt>
    <dgm:pt modelId="{EB25E4E1-8335-4E2F-AB32-2E6E9698AE1C}" type="pres">
      <dgm:prSet presAssocID="{D10A73C4-53BB-43B1-9F57-194E7214F127}" presName="Name56" presStyleLbl="parChTrans1D2" presStyleIdx="3" presStyleCnt="7"/>
      <dgm:spPr/>
      <dgm:t>
        <a:bodyPr/>
        <a:lstStyle/>
        <a:p>
          <a:endParaRPr lang="en-US"/>
        </a:p>
      </dgm:t>
    </dgm:pt>
    <dgm:pt modelId="{018F92B6-B19C-4AE5-902C-7665654A05E0}" type="pres">
      <dgm:prSet presAssocID="{88DD754E-114C-488D-ADE4-9756AC8E1817}" presName="text0" presStyleLbl="node1" presStyleIdx="4" presStyleCnt="8" custScaleX="225147" custRadScaleRad="106474" custRadScaleInc="-53217">
        <dgm:presLayoutVars>
          <dgm:bulletEnabled val="1"/>
        </dgm:presLayoutVars>
      </dgm:prSet>
      <dgm:spPr/>
      <dgm:t>
        <a:bodyPr/>
        <a:lstStyle/>
        <a:p>
          <a:endParaRPr lang="en-US"/>
        </a:p>
      </dgm:t>
    </dgm:pt>
    <dgm:pt modelId="{C255AC3C-1484-446D-A254-6365330ADBA9}" type="pres">
      <dgm:prSet presAssocID="{8B816E1B-C53D-47F8-B493-B573E362CDA4}" presName="Name56" presStyleLbl="parChTrans1D2" presStyleIdx="4" presStyleCnt="7"/>
      <dgm:spPr/>
      <dgm:t>
        <a:bodyPr/>
        <a:lstStyle/>
        <a:p>
          <a:endParaRPr lang="en-US"/>
        </a:p>
      </dgm:t>
    </dgm:pt>
    <dgm:pt modelId="{B5D5420C-3EE2-4B9D-992E-A6853679B327}" type="pres">
      <dgm:prSet presAssocID="{26DF8D46-35AE-4208-91EF-90611EC51F72}" presName="text0" presStyleLbl="node1" presStyleIdx="5" presStyleCnt="8" custScaleX="159263" custScaleY="80562" custRadScaleRad="107096" custRadScaleInc="40140">
        <dgm:presLayoutVars>
          <dgm:bulletEnabled val="1"/>
        </dgm:presLayoutVars>
      </dgm:prSet>
      <dgm:spPr/>
      <dgm:t>
        <a:bodyPr/>
        <a:lstStyle/>
        <a:p>
          <a:endParaRPr lang="en-US"/>
        </a:p>
      </dgm:t>
    </dgm:pt>
    <dgm:pt modelId="{22FBB5A1-C531-46F9-8B94-9A0DCE28AAAB}" type="pres">
      <dgm:prSet presAssocID="{2F59DE51-6E88-4B80-9ACA-A07441CEF4F0}" presName="Name56" presStyleLbl="parChTrans1D2" presStyleIdx="5" presStyleCnt="7"/>
      <dgm:spPr/>
      <dgm:t>
        <a:bodyPr/>
        <a:lstStyle/>
        <a:p>
          <a:endParaRPr lang="en-US"/>
        </a:p>
      </dgm:t>
    </dgm:pt>
    <dgm:pt modelId="{9D8EC214-9791-4822-9A11-20F3C9D30FB6}" type="pres">
      <dgm:prSet presAssocID="{F17491E1-DBD5-4F5D-8C72-A085DD17F307}" presName="text0" presStyleLbl="node1" presStyleIdx="6" presStyleCnt="8" custScaleX="197232" custRadScaleRad="125230" custRadScaleInc="7839">
        <dgm:presLayoutVars>
          <dgm:bulletEnabled val="1"/>
        </dgm:presLayoutVars>
      </dgm:prSet>
      <dgm:spPr/>
      <dgm:t>
        <a:bodyPr/>
        <a:lstStyle/>
        <a:p>
          <a:endParaRPr lang="en-US"/>
        </a:p>
      </dgm:t>
    </dgm:pt>
    <dgm:pt modelId="{2C2D824B-2E37-4574-8767-78ACCE5CB45F}" type="pres">
      <dgm:prSet presAssocID="{4B88658E-D7B6-4A53-91EB-9670744767E2}" presName="Name56" presStyleLbl="parChTrans1D2" presStyleIdx="6" presStyleCnt="7"/>
      <dgm:spPr/>
      <dgm:t>
        <a:bodyPr/>
        <a:lstStyle/>
        <a:p>
          <a:endParaRPr lang="en-US"/>
        </a:p>
      </dgm:t>
    </dgm:pt>
    <dgm:pt modelId="{9B141E00-8819-43E0-BE5D-15D3D355F314}" type="pres">
      <dgm:prSet presAssocID="{99AAE03D-0B84-424C-A10F-21FE4636E356}" presName="text0" presStyleLbl="node1" presStyleIdx="7" presStyleCnt="8" custScaleX="219776" custRadScaleRad="133780" custRadScaleInc="-53343">
        <dgm:presLayoutVars>
          <dgm:bulletEnabled val="1"/>
        </dgm:presLayoutVars>
      </dgm:prSet>
      <dgm:spPr/>
      <dgm:t>
        <a:bodyPr/>
        <a:lstStyle/>
        <a:p>
          <a:endParaRPr lang="en-US"/>
        </a:p>
      </dgm:t>
    </dgm:pt>
  </dgm:ptLst>
  <dgm:cxnLst>
    <dgm:cxn modelId="{63434CA3-953E-4112-91AE-5C654AF56D4D}" type="presOf" srcId="{26DF8D46-35AE-4208-91EF-90611EC51F72}" destId="{B5D5420C-3EE2-4B9D-992E-A6853679B327}" srcOrd="0" destOrd="0" presId="urn:microsoft.com/office/officeart/2008/layout/RadialCluster"/>
    <dgm:cxn modelId="{134DD019-80E6-4A27-AE87-B057E063575B}" type="presOf" srcId="{4B88658E-D7B6-4A53-91EB-9670744767E2}" destId="{2C2D824B-2E37-4574-8767-78ACCE5CB45F}" srcOrd="0" destOrd="0" presId="urn:microsoft.com/office/officeart/2008/layout/RadialCluster"/>
    <dgm:cxn modelId="{8C7C7E55-0A48-4E14-BD39-9138AA34D255}" type="presOf" srcId="{743280EC-09DA-4290-BF35-B826572FFDAF}" destId="{3E853233-0396-4280-B87F-EA74EB1B3D57}" srcOrd="0" destOrd="0" presId="urn:microsoft.com/office/officeart/2008/layout/RadialCluster"/>
    <dgm:cxn modelId="{576215EF-EA40-41C9-9CB1-3BBF839876D7}" srcId="{743280EC-09DA-4290-BF35-B826572FFDAF}" destId="{F69BB9C1-A31C-41D9-88F6-9EC931C0A69A}" srcOrd="0" destOrd="0" parTransId="{7D30DE60-C217-4E3C-A802-8E1E5BAB3522}" sibTransId="{5DE5D071-63B9-49BA-8BFA-9591FFBBACB1}"/>
    <dgm:cxn modelId="{B537A12D-6F10-4694-8735-53B746D99A52}" srcId="{8043C8BA-0BF5-41AE-88A6-B751FE3FB605}" destId="{FD2E0F3C-ECC9-4A79-B29F-67914369531B}" srcOrd="0" destOrd="0" parTransId="{EDA7D9C1-B1D3-4187-AD62-FB0641C75C45}" sibTransId="{F1EFD7E7-7D45-41E8-AE80-C0E816BBC55E}"/>
    <dgm:cxn modelId="{A4B18D69-A7CB-4B3F-9A67-CC555EA7EC22}" type="presOf" srcId="{53E08F20-7936-4E9F-BB24-D161ABCD3F24}" destId="{68ED358D-BA94-465A-B229-42C3ACCAB2AD}" srcOrd="0" destOrd="0" presId="urn:microsoft.com/office/officeart/2008/layout/RadialCluster"/>
    <dgm:cxn modelId="{A5849342-9914-432A-BFDF-14EC7DF9AE68}" type="presOf" srcId="{A75F045B-C369-4DD5-9FB6-F1A7BE7B9E47}" destId="{04E9A0CD-4D47-4E26-A9A2-416E82DEC049}" srcOrd="0" destOrd="0" presId="urn:microsoft.com/office/officeart/2008/layout/RadialCluster"/>
    <dgm:cxn modelId="{FB1389B3-228D-44DD-9C51-FC7B6725212E}" type="presOf" srcId="{88DD754E-114C-488D-ADE4-9756AC8E1817}" destId="{018F92B6-B19C-4AE5-902C-7665654A05E0}" srcOrd="0" destOrd="0" presId="urn:microsoft.com/office/officeart/2008/layout/RadialCluster"/>
    <dgm:cxn modelId="{34D93AFE-8C84-4011-813E-62ADB62344BF}" srcId="{8043C8BA-0BF5-41AE-88A6-B751FE3FB605}" destId="{B3E412D3-0376-4E6E-A3D9-C1F4D35668A2}" srcOrd="1" destOrd="0" parTransId="{3A23874A-D43A-4BCB-BDFB-D9B147D288DC}" sibTransId="{D73CB748-D054-45EA-A3F1-C31A91F4E325}"/>
    <dgm:cxn modelId="{6562EBF0-32AE-487F-B027-F05B35DA03C0}" type="presOf" srcId="{8B816E1B-C53D-47F8-B493-B573E362CDA4}" destId="{C255AC3C-1484-446D-A254-6365330ADBA9}" srcOrd="0" destOrd="0" presId="urn:microsoft.com/office/officeart/2008/layout/RadialCluster"/>
    <dgm:cxn modelId="{88ACFCAA-A7A0-4191-B045-43ABA2672197}" srcId="{F69BB9C1-A31C-41D9-88F6-9EC931C0A69A}" destId="{26DF8D46-35AE-4208-91EF-90611EC51F72}" srcOrd="4" destOrd="0" parTransId="{8B816E1B-C53D-47F8-B493-B573E362CDA4}" sibTransId="{41AC66E6-5A86-4CF4-B4B6-F867BF51A08D}"/>
    <dgm:cxn modelId="{3B61F2B4-AE8D-4668-BD07-37D8B6F4CD52}" srcId="{F69BB9C1-A31C-41D9-88F6-9EC931C0A69A}" destId="{A38854F3-6426-45CE-8F29-9834E786DCBE}" srcOrd="1" destOrd="0" parTransId="{5F189AD5-5E74-494D-B4A8-15A9FD8F777C}" sibTransId="{30AC860B-2793-4B47-8DEF-2344EE059815}"/>
    <dgm:cxn modelId="{42AB1C17-4649-4626-8EB6-F26C94F7859F}" srcId="{F69BB9C1-A31C-41D9-88F6-9EC931C0A69A}" destId="{FF6B6FE4-F478-429A-842C-CBA186EF6839}" srcOrd="0" destOrd="0" parTransId="{53E08F20-7936-4E9F-BB24-D161ABCD3F24}" sibTransId="{55F8F7BA-F4F4-4C8A-AAB1-FA5604DF81FD}"/>
    <dgm:cxn modelId="{10C0FE24-8368-4C2A-AFE2-8BBA7A59CEF4}" type="presOf" srcId="{D10A73C4-53BB-43B1-9F57-194E7214F127}" destId="{EB25E4E1-8335-4E2F-AB32-2E6E9698AE1C}" srcOrd="0" destOrd="0" presId="urn:microsoft.com/office/officeart/2008/layout/RadialCluster"/>
    <dgm:cxn modelId="{B2722B19-1442-4C2E-B0A8-ECCFFA9C2770}" type="presOf" srcId="{99AAE03D-0B84-424C-A10F-21FE4636E356}" destId="{9B141E00-8819-43E0-BE5D-15D3D355F314}" srcOrd="0" destOrd="0" presId="urn:microsoft.com/office/officeart/2008/layout/RadialCluster"/>
    <dgm:cxn modelId="{B4B446B8-AC53-4320-A99E-97781BDB54BF}" srcId="{F69BB9C1-A31C-41D9-88F6-9EC931C0A69A}" destId="{88DD754E-114C-488D-ADE4-9756AC8E1817}" srcOrd="3" destOrd="0" parTransId="{D10A73C4-53BB-43B1-9F57-194E7214F127}" sibTransId="{C5E67C1D-E4E0-45F8-81F6-A3DB68DA2571}"/>
    <dgm:cxn modelId="{E2B0184A-CD25-4954-902D-0ACCAEAAE5E6}" srcId="{743280EC-09DA-4290-BF35-B826572FFDAF}" destId="{8043C8BA-0BF5-41AE-88A6-B751FE3FB605}" srcOrd="1" destOrd="0" parTransId="{74F55EC6-BBBE-4EAD-9724-82AC69F4C5B9}" sibTransId="{29E722E3-E529-43DF-B651-260A0215533A}"/>
    <dgm:cxn modelId="{68CA2C25-B1F6-41AD-9362-95575D71C17C}" srcId="{F69BB9C1-A31C-41D9-88F6-9EC931C0A69A}" destId="{99AAE03D-0B84-424C-A10F-21FE4636E356}" srcOrd="6" destOrd="0" parTransId="{4B88658E-D7B6-4A53-91EB-9670744767E2}" sibTransId="{96CFA91E-BA37-43EF-904B-3A5DF0D372B6}"/>
    <dgm:cxn modelId="{D79B05F7-0B57-4CF9-821A-B8F3B5077E05}" srcId="{47A7DD41-053F-4C1B-AE28-B8B80D9304F9}" destId="{6E8E0FD0-CFA9-4134-B197-7A64D4C5752C}" srcOrd="0" destOrd="0" parTransId="{2E26A4BC-4299-4893-B099-51132A0DF3A7}" sibTransId="{1B49B31C-8D23-4A51-B75B-E77132BE2F91}"/>
    <dgm:cxn modelId="{52AACA56-B965-41C3-A854-D2A8745CEF7B}" type="presOf" srcId="{DA5A47C9-E519-4134-850E-6645516F8A07}" destId="{407DBC14-8927-40EC-9C8F-6BBF76CD6A17}" srcOrd="0" destOrd="0" presId="urn:microsoft.com/office/officeart/2008/layout/RadialCluster"/>
    <dgm:cxn modelId="{88D5559B-71C6-438C-A112-F86A599302F4}" type="presOf" srcId="{F17491E1-DBD5-4F5D-8C72-A085DD17F307}" destId="{9D8EC214-9791-4822-9A11-20F3C9D30FB6}" srcOrd="0" destOrd="0" presId="urn:microsoft.com/office/officeart/2008/layout/RadialCluster"/>
    <dgm:cxn modelId="{68574BC0-00E8-4520-B7E1-F6FBD2BF143B}" type="presOf" srcId="{F69BB9C1-A31C-41D9-88F6-9EC931C0A69A}" destId="{0D082017-CE08-4C42-A6F8-19DE181EB2A8}" srcOrd="0" destOrd="0" presId="urn:microsoft.com/office/officeart/2008/layout/RadialCluster"/>
    <dgm:cxn modelId="{274CB2CD-4A63-4EB8-B744-F7D337395AA3}" type="presOf" srcId="{2F59DE51-6E88-4B80-9ACA-A07441CEF4F0}" destId="{22FBB5A1-C531-46F9-8B94-9A0DCE28AAAB}" srcOrd="0" destOrd="0" presId="urn:microsoft.com/office/officeart/2008/layout/RadialCluster"/>
    <dgm:cxn modelId="{06B5C808-4350-404A-962A-76653E57D4F5}" srcId="{743280EC-09DA-4290-BF35-B826572FFDAF}" destId="{47A7DD41-053F-4C1B-AE28-B8B80D9304F9}" srcOrd="2" destOrd="0" parTransId="{E399085D-A54D-4F2F-8000-5F69746BDFB9}" sibTransId="{6A01479B-58D9-400B-AFF3-F1305ED110D1}"/>
    <dgm:cxn modelId="{3274953A-6833-4416-A6F6-4D2479970F31}" srcId="{F69BB9C1-A31C-41D9-88F6-9EC931C0A69A}" destId="{F17491E1-DBD5-4F5D-8C72-A085DD17F307}" srcOrd="5" destOrd="0" parTransId="{2F59DE51-6E88-4B80-9ACA-A07441CEF4F0}" sibTransId="{B6A95C6C-A218-4C51-B028-B6717552E621}"/>
    <dgm:cxn modelId="{0A185936-2021-41B9-AC93-E27C79F5BFBE}" type="presOf" srcId="{A38854F3-6426-45CE-8F29-9834E786DCBE}" destId="{E1F79802-6EF0-402A-82F3-44BF9409EB56}" srcOrd="0" destOrd="0" presId="urn:microsoft.com/office/officeart/2008/layout/RadialCluster"/>
    <dgm:cxn modelId="{AD33A9D7-5BFD-4048-81AF-137D6C43091F}" srcId="{47A7DD41-053F-4C1B-AE28-B8B80D9304F9}" destId="{9103B8CD-FF9B-4746-A142-E0390CF5D8BC}" srcOrd="1" destOrd="0" parTransId="{8C278A46-D56E-4908-A11B-6364DBC39006}" sibTransId="{7C4C6F22-9CAF-44A7-8352-DFF0938C8663}"/>
    <dgm:cxn modelId="{6363FA1E-09B0-453A-9D25-119126884232}" type="presOf" srcId="{FF6B6FE4-F478-429A-842C-CBA186EF6839}" destId="{3310DA1C-E572-44E9-880C-1185CBA3E249}" srcOrd="0" destOrd="0" presId="urn:microsoft.com/office/officeart/2008/layout/RadialCluster"/>
    <dgm:cxn modelId="{32F726BC-F800-4884-945E-847508CFC5FE}" srcId="{F69BB9C1-A31C-41D9-88F6-9EC931C0A69A}" destId="{A75F045B-C369-4DD5-9FB6-F1A7BE7B9E47}" srcOrd="2" destOrd="0" parTransId="{DA5A47C9-E519-4134-850E-6645516F8A07}" sibTransId="{669023BD-87ED-4539-B8CF-222DFD3E20CE}"/>
    <dgm:cxn modelId="{6A7ECA32-E238-4F1C-99A1-FB0158B3061E}" type="presOf" srcId="{5F189AD5-5E74-494D-B4A8-15A9FD8F777C}" destId="{F24A0A74-C1E8-4153-800B-891477DA5146}" srcOrd="0" destOrd="0" presId="urn:microsoft.com/office/officeart/2008/layout/RadialCluster"/>
    <dgm:cxn modelId="{2B271A91-E5F3-4A5A-BABC-62F2A8899974}" type="presParOf" srcId="{3E853233-0396-4280-B87F-EA74EB1B3D57}" destId="{BABF5C9F-C100-4A24-863C-CF7F846E5B0F}" srcOrd="0" destOrd="0" presId="urn:microsoft.com/office/officeart/2008/layout/RadialCluster"/>
    <dgm:cxn modelId="{779C5E7D-2F20-4639-A128-3756568A0819}" type="presParOf" srcId="{BABF5C9F-C100-4A24-863C-CF7F846E5B0F}" destId="{0D082017-CE08-4C42-A6F8-19DE181EB2A8}" srcOrd="0" destOrd="0" presId="urn:microsoft.com/office/officeart/2008/layout/RadialCluster"/>
    <dgm:cxn modelId="{B36EB64B-4CA7-465C-A58E-2F5F8BB13CDD}" type="presParOf" srcId="{BABF5C9F-C100-4A24-863C-CF7F846E5B0F}" destId="{68ED358D-BA94-465A-B229-42C3ACCAB2AD}" srcOrd="1" destOrd="0" presId="urn:microsoft.com/office/officeart/2008/layout/RadialCluster"/>
    <dgm:cxn modelId="{C430FE28-BBEE-45D5-82D0-88C27BC17C98}" type="presParOf" srcId="{BABF5C9F-C100-4A24-863C-CF7F846E5B0F}" destId="{3310DA1C-E572-44E9-880C-1185CBA3E249}" srcOrd="2" destOrd="0" presId="urn:microsoft.com/office/officeart/2008/layout/RadialCluster"/>
    <dgm:cxn modelId="{0FF67004-CA4A-4B59-B855-4F6BD0BA1FF1}" type="presParOf" srcId="{BABF5C9F-C100-4A24-863C-CF7F846E5B0F}" destId="{F24A0A74-C1E8-4153-800B-891477DA5146}" srcOrd="3" destOrd="0" presId="urn:microsoft.com/office/officeart/2008/layout/RadialCluster"/>
    <dgm:cxn modelId="{EC940213-857B-4FAA-B16E-3F2A5FDF0BB7}" type="presParOf" srcId="{BABF5C9F-C100-4A24-863C-CF7F846E5B0F}" destId="{E1F79802-6EF0-402A-82F3-44BF9409EB56}" srcOrd="4" destOrd="0" presId="urn:microsoft.com/office/officeart/2008/layout/RadialCluster"/>
    <dgm:cxn modelId="{0FECB08D-3A7F-4AC5-A041-FDDC7D1CC7E8}" type="presParOf" srcId="{BABF5C9F-C100-4A24-863C-CF7F846E5B0F}" destId="{407DBC14-8927-40EC-9C8F-6BBF76CD6A17}" srcOrd="5" destOrd="0" presId="urn:microsoft.com/office/officeart/2008/layout/RadialCluster"/>
    <dgm:cxn modelId="{3B77BD97-8EA9-4045-91B2-08A59038D029}" type="presParOf" srcId="{BABF5C9F-C100-4A24-863C-CF7F846E5B0F}" destId="{04E9A0CD-4D47-4E26-A9A2-416E82DEC049}" srcOrd="6" destOrd="0" presId="urn:microsoft.com/office/officeart/2008/layout/RadialCluster"/>
    <dgm:cxn modelId="{A1B707FD-0208-404E-B960-8E18733067DD}" type="presParOf" srcId="{BABF5C9F-C100-4A24-863C-CF7F846E5B0F}" destId="{EB25E4E1-8335-4E2F-AB32-2E6E9698AE1C}" srcOrd="7" destOrd="0" presId="urn:microsoft.com/office/officeart/2008/layout/RadialCluster"/>
    <dgm:cxn modelId="{F8F4D6E9-7B50-4294-B26F-CC4A7C428398}" type="presParOf" srcId="{BABF5C9F-C100-4A24-863C-CF7F846E5B0F}" destId="{018F92B6-B19C-4AE5-902C-7665654A05E0}" srcOrd="8" destOrd="0" presId="urn:microsoft.com/office/officeart/2008/layout/RadialCluster"/>
    <dgm:cxn modelId="{B56B65D1-A480-428D-8C88-5428E5096DD9}" type="presParOf" srcId="{BABF5C9F-C100-4A24-863C-CF7F846E5B0F}" destId="{C255AC3C-1484-446D-A254-6365330ADBA9}" srcOrd="9" destOrd="0" presId="urn:microsoft.com/office/officeart/2008/layout/RadialCluster"/>
    <dgm:cxn modelId="{9492F9E1-6DAC-4FA9-BECD-FA25268DE87D}" type="presParOf" srcId="{BABF5C9F-C100-4A24-863C-CF7F846E5B0F}" destId="{B5D5420C-3EE2-4B9D-992E-A6853679B327}" srcOrd="10" destOrd="0" presId="urn:microsoft.com/office/officeart/2008/layout/RadialCluster"/>
    <dgm:cxn modelId="{12A3F5F2-2D58-455C-8FC6-CB147E581030}" type="presParOf" srcId="{BABF5C9F-C100-4A24-863C-CF7F846E5B0F}" destId="{22FBB5A1-C531-46F9-8B94-9A0DCE28AAAB}" srcOrd="11" destOrd="0" presId="urn:microsoft.com/office/officeart/2008/layout/RadialCluster"/>
    <dgm:cxn modelId="{C196DF7C-941B-4ED7-BC29-78D64791C656}" type="presParOf" srcId="{BABF5C9F-C100-4A24-863C-CF7F846E5B0F}" destId="{9D8EC214-9791-4822-9A11-20F3C9D30FB6}" srcOrd="12" destOrd="0" presId="urn:microsoft.com/office/officeart/2008/layout/RadialCluster"/>
    <dgm:cxn modelId="{D54EF557-3116-4FEC-A915-EF324C4D1FC1}" type="presParOf" srcId="{BABF5C9F-C100-4A24-863C-CF7F846E5B0F}" destId="{2C2D824B-2E37-4574-8767-78ACCE5CB45F}" srcOrd="13" destOrd="0" presId="urn:microsoft.com/office/officeart/2008/layout/RadialCluster"/>
    <dgm:cxn modelId="{4BB92C29-388A-451E-8053-C240DA6B9E40}" type="presParOf" srcId="{BABF5C9F-C100-4A24-863C-CF7F846E5B0F}" destId="{9B141E00-8819-43E0-BE5D-15D3D355F314}"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39AEB-7272-4DBB-892F-CB85450CB1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DBA3825-17E9-4A63-9290-83CFA9A1A046}">
      <dgm:prSet phldrT="[Text]"/>
      <dgm:spPr>
        <a:solidFill>
          <a:schemeClr val="accent1">
            <a:lumMod val="40000"/>
            <a:lumOff val="60000"/>
          </a:schemeClr>
        </a:solidFill>
        <a:ln>
          <a:solidFill>
            <a:srgbClr val="002060"/>
          </a:solidFill>
        </a:ln>
      </dgm:spPr>
      <dgm:t>
        <a:bodyPr/>
        <a:lstStyle/>
        <a:p>
          <a:r>
            <a:rPr lang="en-US" b="1" dirty="0">
              <a:solidFill>
                <a:srgbClr val="002060"/>
              </a:solidFill>
            </a:rPr>
            <a:t>Strategic</a:t>
          </a:r>
        </a:p>
      </dgm:t>
    </dgm:pt>
    <dgm:pt modelId="{F6ADA543-8E1C-4896-A36C-2595A8B5C6D8}" type="parTrans" cxnId="{838BAB3B-6402-4427-A3F3-EDD398F14F94}">
      <dgm:prSet/>
      <dgm:spPr/>
      <dgm:t>
        <a:bodyPr/>
        <a:lstStyle/>
        <a:p>
          <a:endParaRPr lang="en-US" b="1"/>
        </a:p>
      </dgm:t>
    </dgm:pt>
    <dgm:pt modelId="{AE3B6C79-EF26-4522-B5A8-4211459EB3FE}" type="sibTrans" cxnId="{838BAB3B-6402-4427-A3F3-EDD398F14F94}">
      <dgm:prSet/>
      <dgm:spPr/>
      <dgm:t>
        <a:bodyPr/>
        <a:lstStyle/>
        <a:p>
          <a:endParaRPr lang="en-US" b="1"/>
        </a:p>
      </dgm:t>
    </dgm:pt>
    <dgm:pt modelId="{2C548E50-FFC3-4BDB-B424-07FE5496CFD5}">
      <dgm:prSet phldrT="[Text]" custT="1"/>
      <dgm:spPr>
        <a:solidFill>
          <a:schemeClr val="accent1">
            <a:lumMod val="40000"/>
            <a:lumOff val="60000"/>
            <a:alpha val="90000"/>
          </a:schemeClr>
        </a:solidFill>
        <a:ln>
          <a:solidFill>
            <a:srgbClr val="002060">
              <a:alpha val="90000"/>
            </a:srgbClr>
          </a:solidFill>
        </a:ln>
      </dgm:spPr>
      <dgm:t>
        <a:bodyPr/>
        <a:lstStyle/>
        <a:p>
          <a:pPr>
            <a:buNone/>
          </a:pPr>
          <a:r>
            <a:rPr lang="en-US" sz="3200" b="1" dirty="0">
              <a:solidFill>
                <a:srgbClr val="002060"/>
              </a:solidFill>
            </a:rPr>
            <a:t>Focused on Purpose and Vision</a:t>
          </a:r>
        </a:p>
      </dgm:t>
    </dgm:pt>
    <dgm:pt modelId="{6BBC6C37-B301-4E33-A30D-6EFC75568990}" type="parTrans" cxnId="{DA36BBF8-7336-4C2B-8B2B-AC169A3040A3}">
      <dgm:prSet/>
      <dgm:spPr/>
      <dgm:t>
        <a:bodyPr/>
        <a:lstStyle/>
        <a:p>
          <a:endParaRPr lang="en-US" b="1"/>
        </a:p>
      </dgm:t>
    </dgm:pt>
    <dgm:pt modelId="{42F7A87F-D0A4-4748-BD88-28F5CCB41D3C}" type="sibTrans" cxnId="{DA36BBF8-7336-4C2B-8B2B-AC169A3040A3}">
      <dgm:prSet/>
      <dgm:spPr/>
      <dgm:t>
        <a:bodyPr/>
        <a:lstStyle/>
        <a:p>
          <a:endParaRPr lang="en-US" b="1"/>
        </a:p>
      </dgm:t>
    </dgm:pt>
    <dgm:pt modelId="{07ED1BF5-AFD7-47A7-B83B-7D2D22915B7F}">
      <dgm:prSet phldrT="[Text]"/>
      <dgm:spPr>
        <a:solidFill>
          <a:srgbClr val="FF7C80"/>
        </a:solidFill>
        <a:ln>
          <a:solidFill>
            <a:srgbClr val="002060"/>
          </a:solidFill>
        </a:ln>
      </dgm:spPr>
      <dgm:t>
        <a:bodyPr/>
        <a:lstStyle/>
        <a:p>
          <a:r>
            <a:rPr lang="en-US" b="1" dirty="0">
              <a:solidFill>
                <a:srgbClr val="002060"/>
              </a:solidFill>
            </a:rPr>
            <a:t>Operational</a:t>
          </a:r>
        </a:p>
      </dgm:t>
    </dgm:pt>
    <dgm:pt modelId="{85E4EA70-8B2A-41E7-A93C-2575172261D0}" type="parTrans" cxnId="{CBA3D1D3-82D3-407F-913E-666BC5CE38AB}">
      <dgm:prSet/>
      <dgm:spPr/>
      <dgm:t>
        <a:bodyPr/>
        <a:lstStyle/>
        <a:p>
          <a:endParaRPr lang="en-US" b="1"/>
        </a:p>
      </dgm:t>
    </dgm:pt>
    <dgm:pt modelId="{D479F8EA-6852-436A-A450-B7762FD9359B}" type="sibTrans" cxnId="{CBA3D1D3-82D3-407F-913E-666BC5CE38AB}">
      <dgm:prSet/>
      <dgm:spPr/>
      <dgm:t>
        <a:bodyPr/>
        <a:lstStyle/>
        <a:p>
          <a:endParaRPr lang="en-US" b="1"/>
        </a:p>
      </dgm:t>
    </dgm:pt>
    <dgm:pt modelId="{128DA89F-FCD1-4C6D-9107-7E2BFB3FA77A}">
      <dgm:prSet phldrT="[Text]" custT="1"/>
      <dgm:spPr>
        <a:solidFill>
          <a:srgbClr val="FF7C80">
            <a:alpha val="90000"/>
          </a:srgbClr>
        </a:solidFill>
        <a:ln>
          <a:solidFill>
            <a:srgbClr val="002060">
              <a:alpha val="90000"/>
            </a:srgbClr>
          </a:solidFill>
        </a:ln>
      </dgm:spPr>
      <dgm:t>
        <a:bodyPr/>
        <a:lstStyle/>
        <a:p>
          <a:pPr>
            <a:buNone/>
          </a:pPr>
          <a:r>
            <a:rPr lang="en-US" sz="3200" b="1" dirty="0">
              <a:solidFill>
                <a:srgbClr val="002060"/>
              </a:solidFill>
            </a:rPr>
            <a:t>Focused on Mission Elements</a:t>
          </a:r>
        </a:p>
      </dgm:t>
    </dgm:pt>
    <dgm:pt modelId="{2D3507FB-23C6-4901-AC79-22D2ED828485}" type="parTrans" cxnId="{B3A2F876-6E09-4E35-8A7E-F150766EC8B5}">
      <dgm:prSet/>
      <dgm:spPr/>
      <dgm:t>
        <a:bodyPr/>
        <a:lstStyle/>
        <a:p>
          <a:endParaRPr lang="en-US" b="1"/>
        </a:p>
      </dgm:t>
    </dgm:pt>
    <dgm:pt modelId="{B3C26B28-3DCC-4725-8415-D104E12DDCE6}" type="sibTrans" cxnId="{B3A2F876-6E09-4E35-8A7E-F150766EC8B5}">
      <dgm:prSet/>
      <dgm:spPr/>
      <dgm:t>
        <a:bodyPr/>
        <a:lstStyle/>
        <a:p>
          <a:endParaRPr lang="en-US" b="1"/>
        </a:p>
      </dgm:t>
    </dgm:pt>
    <dgm:pt modelId="{6FA37582-6AA2-460A-BA8B-A68EA5B3DFF3}">
      <dgm:prSet phldrT="[Text]"/>
      <dgm:spPr>
        <a:solidFill>
          <a:srgbClr val="FFFF66"/>
        </a:solidFill>
        <a:ln>
          <a:solidFill>
            <a:srgbClr val="002060"/>
          </a:solidFill>
        </a:ln>
      </dgm:spPr>
      <dgm:t>
        <a:bodyPr/>
        <a:lstStyle/>
        <a:p>
          <a:r>
            <a:rPr lang="en-US" b="1" cap="none" spc="0" dirty="0">
              <a:ln w="0"/>
              <a:solidFill>
                <a:srgbClr val="002060"/>
              </a:solidFill>
              <a:effectLst>
                <a:outerShdw blurRad="38100" dist="19050" dir="2700000" algn="tl" rotWithShape="0">
                  <a:schemeClr val="dk1">
                    <a:alpha val="40000"/>
                  </a:schemeClr>
                </a:outerShdw>
              </a:effectLst>
            </a:rPr>
            <a:t>Tactical</a:t>
          </a:r>
        </a:p>
      </dgm:t>
    </dgm:pt>
    <dgm:pt modelId="{336D38F2-7C1E-4797-96A7-403ECD134169}" type="parTrans" cxnId="{B6983845-07D0-47D8-80AF-305B9FB77A83}">
      <dgm:prSet/>
      <dgm:spPr/>
      <dgm:t>
        <a:bodyPr/>
        <a:lstStyle/>
        <a:p>
          <a:endParaRPr lang="en-US" b="1"/>
        </a:p>
      </dgm:t>
    </dgm:pt>
    <dgm:pt modelId="{FFC73E4D-3412-4F3D-BF8D-3D155D099274}" type="sibTrans" cxnId="{B6983845-07D0-47D8-80AF-305B9FB77A83}">
      <dgm:prSet/>
      <dgm:spPr/>
      <dgm:t>
        <a:bodyPr/>
        <a:lstStyle/>
        <a:p>
          <a:endParaRPr lang="en-US" b="1"/>
        </a:p>
      </dgm:t>
    </dgm:pt>
    <dgm:pt modelId="{0CCE34FD-6252-4E6A-AA0E-9A1B7E1428B7}">
      <dgm:prSet phldrT="[Text]" custT="1"/>
      <dgm:spPr>
        <a:solidFill>
          <a:srgbClr val="FFFF66">
            <a:alpha val="90000"/>
          </a:srgbClr>
        </a:solidFill>
        <a:ln>
          <a:solidFill>
            <a:srgbClr val="002060">
              <a:alpha val="90000"/>
            </a:srgbClr>
          </a:solidFill>
        </a:ln>
      </dgm:spPr>
      <dgm:t>
        <a:bodyPr/>
        <a:lstStyle/>
        <a:p>
          <a:pPr>
            <a:buNone/>
          </a:pPr>
          <a:r>
            <a:rPr lang="en-US" sz="3200" b="1" dirty="0">
              <a:solidFill>
                <a:srgbClr val="002060"/>
              </a:solidFill>
            </a:rPr>
            <a:t>Focused on Programs, Projects, and Day-to-day Tasks</a:t>
          </a:r>
        </a:p>
      </dgm:t>
    </dgm:pt>
    <dgm:pt modelId="{A34B7CA7-AF33-4695-A94D-1E81DD4084BE}" type="parTrans" cxnId="{5FEF93C1-CEA8-4F31-BC4E-695FAFDA87EA}">
      <dgm:prSet/>
      <dgm:spPr/>
      <dgm:t>
        <a:bodyPr/>
        <a:lstStyle/>
        <a:p>
          <a:endParaRPr lang="en-US" b="1"/>
        </a:p>
      </dgm:t>
    </dgm:pt>
    <dgm:pt modelId="{8F238215-2884-46A0-8D23-6DF96ADB968A}" type="sibTrans" cxnId="{5FEF93C1-CEA8-4F31-BC4E-695FAFDA87EA}">
      <dgm:prSet/>
      <dgm:spPr/>
      <dgm:t>
        <a:bodyPr/>
        <a:lstStyle/>
        <a:p>
          <a:endParaRPr lang="en-US" b="1"/>
        </a:p>
      </dgm:t>
    </dgm:pt>
    <dgm:pt modelId="{C7D2E42B-F134-4B11-8F1F-C6B7C0D6D5A6}" type="pres">
      <dgm:prSet presAssocID="{54739AEB-7272-4DBB-892F-CB85450CB150}" presName="Name0" presStyleCnt="0">
        <dgm:presLayoutVars>
          <dgm:dir/>
          <dgm:animLvl val="lvl"/>
          <dgm:resizeHandles val="exact"/>
        </dgm:presLayoutVars>
      </dgm:prSet>
      <dgm:spPr/>
      <dgm:t>
        <a:bodyPr/>
        <a:lstStyle/>
        <a:p>
          <a:endParaRPr lang="en-US"/>
        </a:p>
      </dgm:t>
    </dgm:pt>
    <dgm:pt modelId="{62E87045-6467-40F8-922A-F29FED4A302C}" type="pres">
      <dgm:prSet presAssocID="{6DBA3825-17E9-4A63-9290-83CFA9A1A046}" presName="linNode" presStyleCnt="0"/>
      <dgm:spPr/>
    </dgm:pt>
    <dgm:pt modelId="{7B09A1B6-3A2C-45BF-94DD-FCD3E9D79AA1}" type="pres">
      <dgm:prSet presAssocID="{6DBA3825-17E9-4A63-9290-83CFA9A1A046}" presName="parentText" presStyleLbl="node1" presStyleIdx="0" presStyleCnt="3">
        <dgm:presLayoutVars>
          <dgm:chMax val="1"/>
          <dgm:bulletEnabled val="1"/>
        </dgm:presLayoutVars>
      </dgm:prSet>
      <dgm:spPr/>
      <dgm:t>
        <a:bodyPr/>
        <a:lstStyle/>
        <a:p>
          <a:endParaRPr lang="en-US"/>
        </a:p>
      </dgm:t>
    </dgm:pt>
    <dgm:pt modelId="{314CF219-70D1-4BFF-BA55-EFD1699B924E}" type="pres">
      <dgm:prSet presAssocID="{6DBA3825-17E9-4A63-9290-83CFA9A1A046}" presName="descendantText" presStyleLbl="alignAccFollowNode1" presStyleIdx="0" presStyleCnt="3" custScaleY="125378">
        <dgm:presLayoutVars>
          <dgm:bulletEnabled val="1"/>
        </dgm:presLayoutVars>
      </dgm:prSet>
      <dgm:spPr/>
      <dgm:t>
        <a:bodyPr/>
        <a:lstStyle/>
        <a:p>
          <a:endParaRPr lang="en-US"/>
        </a:p>
      </dgm:t>
    </dgm:pt>
    <dgm:pt modelId="{E5270D4B-E024-4D84-96D4-2F0477EB930B}" type="pres">
      <dgm:prSet presAssocID="{AE3B6C79-EF26-4522-B5A8-4211459EB3FE}" presName="sp" presStyleCnt="0"/>
      <dgm:spPr/>
    </dgm:pt>
    <dgm:pt modelId="{5A209CDB-7F60-4AEF-A5AA-57DF701A8DEC}" type="pres">
      <dgm:prSet presAssocID="{07ED1BF5-AFD7-47A7-B83B-7D2D22915B7F}" presName="linNode" presStyleCnt="0"/>
      <dgm:spPr/>
    </dgm:pt>
    <dgm:pt modelId="{8FDD816A-AF2D-4BAA-AF00-E246CD92EA8A}" type="pres">
      <dgm:prSet presAssocID="{07ED1BF5-AFD7-47A7-B83B-7D2D22915B7F}" presName="parentText" presStyleLbl="node1" presStyleIdx="1" presStyleCnt="3">
        <dgm:presLayoutVars>
          <dgm:chMax val="1"/>
          <dgm:bulletEnabled val="1"/>
        </dgm:presLayoutVars>
      </dgm:prSet>
      <dgm:spPr/>
      <dgm:t>
        <a:bodyPr/>
        <a:lstStyle/>
        <a:p>
          <a:endParaRPr lang="en-US"/>
        </a:p>
      </dgm:t>
    </dgm:pt>
    <dgm:pt modelId="{8F793A51-92CB-41F9-B194-EF8E5D20A23A}" type="pres">
      <dgm:prSet presAssocID="{07ED1BF5-AFD7-47A7-B83B-7D2D22915B7F}" presName="descendantText" presStyleLbl="alignAccFollowNode1" presStyleIdx="1" presStyleCnt="3" custScaleY="124414">
        <dgm:presLayoutVars>
          <dgm:bulletEnabled val="1"/>
        </dgm:presLayoutVars>
      </dgm:prSet>
      <dgm:spPr/>
      <dgm:t>
        <a:bodyPr/>
        <a:lstStyle/>
        <a:p>
          <a:endParaRPr lang="en-US"/>
        </a:p>
      </dgm:t>
    </dgm:pt>
    <dgm:pt modelId="{9BAB13AF-08BE-48BA-923C-212CEF104CFC}" type="pres">
      <dgm:prSet presAssocID="{D479F8EA-6852-436A-A450-B7762FD9359B}" presName="sp" presStyleCnt="0"/>
      <dgm:spPr/>
    </dgm:pt>
    <dgm:pt modelId="{E841496E-85E0-4661-842F-6D777326BA14}" type="pres">
      <dgm:prSet presAssocID="{6FA37582-6AA2-460A-BA8B-A68EA5B3DFF3}" presName="linNode" presStyleCnt="0"/>
      <dgm:spPr/>
    </dgm:pt>
    <dgm:pt modelId="{CCFE04C6-E5F2-4A60-AB4D-98D364AA5FF9}" type="pres">
      <dgm:prSet presAssocID="{6FA37582-6AA2-460A-BA8B-A68EA5B3DFF3}" presName="parentText" presStyleLbl="node1" presStyleIdx="2" presStyleCnt="3">
        <dgm:presLayoutVars>
          <dgm:chMax val="1"/>
          <dgm:bulletEnabled val="1"/>
        </dgm:presLayoutVars>
      </dgm:prSet>
      <dgm:spPr/>
      <dgm:t>
        <a:bodyPr/>
        <a:lstStyle/>
        <a:p>
          <a:endParaRPr lang="en-US"/>
        </a:p>
      </dgm:t>
    </dgm:pt>
    <dgm:pt modelId="{0C449822-95D0-46E5-94E2-618081FB5C90}" type="pres">
      <dgm:prSet presAssocID="{6FA37582-6AA2-460A-BA8B-A68EA5B3DFF3}" presName="descendantText" presStyleLbl="alignAccFollowNode1" presStyleIdx="2" presStyleCnt="3" custScaleY="123449">
        <dgm:presLayoutVars>
          <dgm:bulletEnabled val="1"/>
        </dgm:presLayoutVars>
      </dgm:prSet>
      <dgm:spPr/>
      <dgm:t>
        <a:bodyPr/>
        <a:lstStyle/>
        <a:p>
          <a:endParaRPr lang="en-US"/>
        </a:p>
      </dgm:t>
    </dgm:pt>
  </dgm:ptLst>
  <dgm:cxnLst>
    <dgm:cxn modelId="{FE6CE4D3-3965-4E42-B62A-B295B6C80890}" type="presOf" srcId="{54739AEB-7272-4DBB-892F-CB85450CB150}" destId="{C7D2E42B-F134-4B11-8F1F-C6B7C0D6D5A6}" srcOrd="0" destOrd="0" presId="urn:microsoft.com/office/officeart/2005/8/layout/vList5"/>
    <dgm:cxn modelId="{A5A6BD0A-D7D4-4C4A-AEB9-95E934F8C4E0}" type="presOf" srcId="{128DA89F-FCD1-4C6D-9107-7E2BFB3FA77A}" destId="{8F793A51-92CB-41F9-B194-EF8E5D20A23A}" srcOrd="0" destOrd="0" presId="urn:microsoft.com/office/officeart/2005/8/layout/vList5"/>
    <dgm:cxn modelId="{5FEF93C1-CEA8-4F31-BC4E-695FAFDA87EA}" srcId="{6FA37582-6AA2-460A-BA8B-A68EA5B3DFF3}" destId="{0CCE34FD-6252-4E6A-AA0E-9A1B7E1428B7}" srcOrd="0" destOrd="0" parTransId="{A34B7CA7-AF33-4695-A94D-1E81DD4084BE}" sibTransId="{8F238215-2884-46A0-8D23-6DF96ADB968A}"/>
    <dgm:cxn modelId="{BC4327CE-0A57-4ECD-AA2D-B2AF812BFE33}" type="presOf" srcId="{6FA37582-6AA2-460A-BA8B-A68EA5B3DFF3}" destId="{CCFE04C6-E5F2-4A60-AB4D-98D364AA5FF9}" srcOrd="0" destOrd="0" presId="urn:microsoft.com/office/officeart/2005/8/layout/vList5"/>
    <dgm:cxn modelId="{B6983845-07D0-47D8-80AF-305B9FB77A83}" srcId="{54739AEB-7272-4DBB-892F-CB85450CB150}" destId="{6FA37582-6AA2-460A-BA8B-A68EA5B3DFF3}" srcOrd="2" destOrd="0" parTransId="{336D38F2-7C1E-4797-96A7-403ECD134169}" sibTransId="{FFC73E4D-3412-4F3D-BF8D-3D155D099274}"/>
    <dgm:cxn modelId="{0380D526-5DAC-4605-8397-DBA6554B1E69}" type="presOf" srcId="{2C548E50-FFC3-4BDB-B424-07FE5496CFD5}" destId="{314CF219-70D1-4BFF-BA55-EFD1699B924E}" srcOrd="0" destOrd="0" presId="urn:microsoft.com/office/officeart/2005/8/layout/vList5"/>
    <dgm:cxn modelId="{DA36BBF8-7336-4C2B-8B2B-AC169A3040A3}" srcId="{6DBA3825-17E9-4A63-9290-83CFA9A1A046}" destId="{2C548E50-FFC3-4BDB-B424-07FE5496CFD5}" srcOrd="0" destOrd="0" parTransId="{6BBC6C37-B301-4E33-A30D-6EFC75568990}" sibTransId="{42F7A87F-D0A4-4748-BD88-28F5CCB41D3C}"/>
    <dgm:cxn modelId="{CBA3D1D3-82D3-407F-913E-666BC5CE38AB}" srcId="{54739AEB-7272-4DBB-892F-CB85450CB150}" destId="{07ED1BF5-AFD7-47A7-B83B-7D2D22915B7F}" srcOrd="1" destOrd="0" parTransId="{85E4EA70-8B2A-41E7-A93C-2575172261D0}" sibTransId="{D479F8EA-6852-436A-A450-B7762FD9359B}"/>
    <dgm:cxn modelId="{756F2BAE-8BFE-450E-BB5B-60B5D586E355}" type="presOf" srcId="{6DBA3825-17E9-4A63-9290-83CFA9A1A046}" destId="{7B09A1B6-3A2C-45BF-94DD-FCD3E9D79AA1}" srcOrd="0" destOrd="0" presId="urn:microsoft.com/office/officeart/2005/8/layout/vList5"/>
    <dgm:cxn modelId="{3AFEE00F-BC69-4CE2-A46D-6C467436298A}" type="presOf" srcId="{0CCE34FD-6252-4E6A-AA0E-9A1B7E1428B7}" destId="{0C449822-95D0-46E5-94E2-618081FB5C90}" srcOrd="0" destOrd="0" presId="urn:microsoft.com/office/officeart/2005/8/layout/vList5"/>
    <dgm:cxn modelId="{47D0C1F9-E925-4141-98D6-55E2FB1CCE6C}" type="presOf" srcId="{07ED1BF5-AFD7-47A7-B83B-7D2D22915B7F}" destId="{8FDD816A-AF2D-4BAA-AF00-E246CD92EA8A}" srcOrd="0" destOrd="0" presId="urn:microsoft.com/office/officeart/2005/8/layout/vList5"/>
    <dgm:cxn modelId="{838BAB3B-6402-4427-A3F3-EDD398F14F94}" srcId="{54739AEB-7272-4DBB-892F-CB85450CB150}" destId="{6DBA3825-17E9-4A63-9290-83CFA9A1A046}" srcOrd="0" destOrd="0" parTransId="{F6ADA543-8E1C-4896-A36C-2595A8B5C6D8}" sibTransId="{AE3B6C79-EF26-4522-B5A8-4211459EB3FE}"/>
    <dgm:cxn modelId="{B3A2F876-6E09-4E35-8A7E-F150766EC8B5}" srcId="{07ED1BF5-AFD7-47A7-B83B-7D2D22915B7F}" destId="{128DA89F-FCD1-4C6D-9107-7E2BFB3FA77A}" srcOrd="0" destOrd="0" parTransId="{2D3507FB-23C6-4901-AC79-22D2ED828485}" sibTransId="{B3C26B28-3DCC-4725-8415-D104E12DDCE6}"/>
    <dgm:cxn modelId="{6AAE53C2-5A6B-4F93-BB20-B7E508433147}" type="presParOf" srcId="{C7D2E42B-F134-4B11-8F1F-C6B7C0D6D5A6}" destId="{62E87045-6467-40F8-922A-F29FED4A302C}" srcOrd="0" destOrd="0" presId="urn:microsoft.com/office/officeart/2005/8/layout/vList5"/>
    <dgm:cxn modelId="{656606EA-46E9-441C-B7E3-29359BDDA982}" type="presParOf" srcId="{62E87045-6467-40F8-922A-F29FED4A302C}" destId="{7B09A1B6-3A2C-45BF-94DD-FCD3E9D79AA1}" srcOrd="0" destOrd="0" presId="urn:microsoft.com/office/officeart/2005/8/layout/vList5"/>
    <dgm:cxn modelId="{5D5890CE-E005-4294-9E5A-998B31316A8B}" type="presParOf" srcId="{62E87045-6467-40F8-922A-F29FED4A302C}" destId="{314CF219-70D1-4BFF-BA55-EFD1699B924E}" srcOrd="1" destOrd="0" presId="urn:microsoft.com/office/officeart/2005/8/layout/vList5"/>
    <dgm:cxn modelId="{CA425E7E-018A-48CA-8FF8-7BCD3498FACE}" type="presParOf" srcId="{C7D2E42B-F134-4B11-8F1F-C6B7C0D6D5A6}" destId="{E5270D4B-E024-4D84-96D4-2F0477EB930B}" srcOrd="1" destOrd="0" presId="urn:microsoft.com/office/officeart/2005/8/layout/vList5"/>
    <dgm:cxn modelId="{837AE4FD-6C85-400F-879B-A5E59EEA1EE4}" type="presParOf" srcId="{C7D2E42B-F134-4B11-8F1F-C6B7C0D6D5A6}" destId="{5A209CDB-7F60-4AEF-A5AA-57DF701A8DEC}" srcOrd="2" destOrd="0" presId="urn:microsoft.com/office/officeart/2005/8/layout/vList5"/>
    <dgm:cxn modelId="{045F7E05-F29F-4E8B-A562-B867FAA0066C}" type="presParOf" srcId="{5A209CDB-7F60-4AEF-A5AA-57DF701A8DEC}" destId="{8FDD816A-AF2D-4BAA-AF00-E246CD92EA8A}" srcOrd="0" destOrd="0" presId="urn:microsoft.com/office/officeart/2005/8/layout/vList5"/>
    <dgm:cxn modelId="{ED8DD851-1CAC-45F4-8BF9-2CE62CB9F4E7}" type="presParOf" srcId="{5A209CDB-7F60-4AEF-A5AA-57DF701A8DEC}" destId="{8F793A51-92CB-41F9-B194-EF8E5D20A23A}" srcOrd="1" destOrd="0" presId="urn:microsoft.com/office/officeart/2005/8/layout/vList5"/>
    <dgm:cxn modelId="{AFB71CD8-9C9A-4B3D-BBCB-B2535276BEB1}" type="presParOf" srcId="{C7D2E42B-F134-4B11-8F1F-C6B7C0D6D5A6}" destId="{9BAB13AF-08BE-48BA-923C-212CEF104CFC}" srcOrd="3" destOrd="0" presId="urn:microsoft.com/office/officeart/2005/8/layout/vList5"/>
    <dgm:cxn modelId="{83470020-58EA-4025-9585-5681B25F8E73}" type="presParOf" srcId="{C7D2E42B-F134-4B11-8F1F-C6B7C0D6D5A6}" destId="{E841496E-85E0-4661-842F-6D777326BA14}" srcOrd="4" destOrd="0" presId="urn:microsoft.com/office/officeart/2005/8/layout/vList5"/>
    <dgm:cxn modelId="{7D4C972B-4703-4946-A91E-C5D36B3C384A}" type="presParOf" srcId="{E841496E-85E0-4661-842F-6D777326BA14}" destId="{CCFE04C6-E5F2-4A60-AB4D-98D364AA5FF9}" srcOrd="0" destOrd="0" presId="urn:microsoft.com/office/officeart/2005/8/layout/vList5"/>
    <dgm:cxn modelId="{96E8AA44-61FA-490B-B0F5-0274ABDF6E3D}" type="presParOf" srcId="{E841496E-85E0-4661-842F-6D777326BA14}" destId="{0C449822-95D0-46E5-94E2-618081FB5C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A2C6F3-AF79-4D11-8034-4409645B1FA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F1B7DFF1-42CC-4BA6-8984-F7F6B9F976EF}">
      <dgm:prSet phldrT="[Text]"/>
      <dgm:spPr>
        <a:solidFill>
          <a:schemeClr val="accent1">
            <a:lumMod val="40000"/>
            <a:lumOff val="60000"/>
          </a:schemeClr>
        </a:solidFill>
        <a:ln>
          <a:solidFill>
            <a:schemeClr val="tx1"/>
          </a:solidFill>
        </a:ln>
      </dgm:spPr>
      <dgm:t>
        <a:bodyPr/>
        <a:lstStyle/>
        <a:p>
          <a:r>
            <a:rPr lang="en-US" b="1" dirty="0">
              <a:solidFill>
                <a:srgbClr val="002060"/>
              </a:solidFill>
            </a:rPr>
            <a:t>Purpose</a:t>
          </a:r>
        </a:p>
      </dgm:t>
    </dgm:pt>
    <dgm:pt modelId="{7CF27C94-6084-42F6-9470-451A994EDFA7}" type="parTrans" cxnId="{77A68ECB-63FE-4277-B85E-5946F2A08E13}">
      <dgm:prSet/>
      <dgm:spPr/>
      <dgm:t>
        <a:bodyPr/>
        <a:lstStyle/>
        <a:p>
          <a:endParaRPr lang="en-US" b="1">
            <a:solidFill>
              <a:srgbClr val="002060"/>
            </a:solidFill>
          </a:endParaRPr>
        </a:p>
      </dgm:t>
    </dgm:pt>
    <dgm:pt modelId="{B1024F7B-39D4-4631-BFF1-98CE7F10E24A}" type="sibTrans" cxnId="{77A68ECB-63FE-4277-B85E-5946F2A08E13}">
      <dgm:prSet/>
      <dgm:spPr/>
      <dgm:t>
        <a:bodyPr/>
        <a:lstStyle/>
        <a:p>
          <a:endParaRPr lang="en-US" b="1">
            <a:solidFill>
              <a:srgbClr val="002060"/>
            </a:solidFill>
          </a:endParaRPr>
        </a:p>
      </dgm:t>
    </dgm:pt>
    <dgm:pt modelId="{90F4DCFB-2230-4DC2-A6C8-007263131F17}">
      <dgm:prSet phldrT="[Text]"/>
      <dgm:spPr>
        <a:solidFill>
          <a:schemeClr val="accent1">
            <a:lumMod val="40000"/>
            <a:lumOff val="60000"/>
          </a:schemeClr>
        </a:solidFill>
        <a:ln>
          <a:solidFill>
            <a:schemeClr val="tx1"/>
          </a:solidFill>
        </a:ln>
      </dgm:spPr>
      <dgm:t>
        <a:bodyPr/>
        <a:lstStyle/>
        <a:p>
          <a:r>
            <a:rPr lang="en-US" b="1">
              <a:solidFill>
                <a:srgbClr val="002060"/>
              </a:solidFill>
            </a:rPr>
            <a:t>Vision</a:t>
          </a:r>
        </a:p>
      </dgm:t>
    </dgm:pt>
    <dgm:pt modelId="{BB2074DC-35AC-4D08-AB6D-1AD14C9DB5F8}" type="parTrans" cxnId="{0621C842-3947-4B55-A54D-8D05B8508721}">
      <dgm:prSet/>
      <dgm:spPr/>
      <dgm:t>
        <a:bodyPr/>
        <a:lstStyle/>
        <a:p>
          <a:endParaRPr lang="en-US" b="1">
            <a:solidFill>
              <a:srgbClr val="002060"/>
            </a:solidFill>
          </a:endParaRPr>
        </a:p>
      </dgm:t>
    </dgm:pt>
    <dgm:pt modelId="{1546CA31-259E-4719-B2DD-4C2689224C13}" type="sibTrans" cxnId="{0621C842-3947-4B55-A54D-8D05B8508721}">
      <dgm:prSet/>
      <dgm:spPr/>
      <dgm:t>
        <a:bodyPr/>
        <a:lstStyle/>
        <a:p>
          <a:endParaRPr lang="en-US" b="1">
            <a:solidFill>
              <a:srgbClr val="002060"/>
            </a:solidFill>
          </a:endParaRPr>
        </a:p>
      </dgm:t>
    </dgm:pt>
    <dgm:pt modelId="{7E6E9006-2B25-4061-95AA-C3422DFE401D}">
      <dgm:prSet phldrT="[Text]"/>
      <dgm:spPr>
        <a:solidFill>
          <a:schemeClr val="accent1">
            <a:lumMod val="40000"/>
            <a:lumOff val="60000"/>
          </a:schemeClr>
        </a:solidFill>
        <a:ln>
          <a:solidFill>
            <a:schemeClr val="tx1"/>
          </a:solidFill>
        </a:ln>
      </dgm:spPr>
      <dgm:t>
        <a:bodyPr/>
        <a:lstStyle/>
        <a:p>
          <a:r>
            <a:rPr lang="en-US" b="1" dirty="0">
              <a:solidFill>
                <a:srgbClr val="002060"/>
              </a:solidFill>
            </a:rPr>
            <a:t>Strategies</a:t>
          </a:r>
        </a:p>
      </dgm:t>
    </dgm:pt>
    <dgm:pt modelId="{54B75098-30A8-4540-A64B-4CBEFF53A4ED}" type="parTrans" cxnId="{23E19E23-076C-4EDC-8341-5595F7818EEC}">
      <dgm:prSet/>
      <dgm:spPr/>
      <dgm:t>
        <a:bodyPr/>
        <a:lstStyle/>
        <a:p>
          <a:endParaRPr lang="en-US" b="1">
            <a:solidFill>
              <a:srgbClr val="002060"/>
            </a:solidFill>
          </a:endParaRPr>
        </a:p>
      </dgm:t>
    </dgm:pt>
    <dgm:pt modelId="{FB630177-88D2-4D9E-9278-1F0A9BA2B41E}" type="sibTrans" cxnId="{23E19E23-076C-4EDC-8341-5595F7818EEC}">
      <dgm:prSet/>
      <dgm:spPr/>
      <dgm:t>
        <a:bodyPr/>
        <a:lstStyle/>
        <a:p>
          <a:endParaRPr lang="en-US" b="1">
            <a:solidFill>
              <a:srgbClr val="002060"/>
            </a:solidFill>
          </a:endParaRPr>
        </a:p>
      </dgm:t>
    </dgm:pt>
    <dgm:pt modelId="{01294F0A-3193-4B66-B27D-6D2528FF9543}">
      <dgm:prSet phldrT="[Text]"/>
      <dgm:spPr>
        <a:solidFill>
          <a:schemeClr val="accent1">
            <a:lumMod val="40000"/>
            <a:lumOff val="60000"/>
          </a:schemeClr>
        </a:solidFill>
        <a:ln>
          <a:solidFill>
            <a:schemeClr val="tx1"/>
          </a:solidFill>
        </a:ln>
      </dgm:spPr>
      <dgm:t>
        <a:bodyPr/>
        <a:lstStyle/>
        <a:p>
          <a:r>
            <a:rPr lang="en-US" b="1">
              <a:solidFill>
                <a:srgbClr val="002060"/>
              </a:solidFill>
            </a:rPr>
            <a:t>Strategic Objectives</a:t>
          </a:r>
        </a:p>
      </dgm:t>
    </dgm:pt>
    <dgm:pt modelId="{F1ED8E0C-D7E4-4A3F-9C7D-4EB38600A959}" type="parTrans" cxnId="{5A48474A-2CCF-4E53-8D68-2D2EECBA88A4}">
      <dgm:prSet/>
      <dgm:spPr/>
      <dgm:t>
        <a:bodyPr/>
        <a:lstStyle/>
        <a:p>
          <a:endParaRPr lang="en-US" b="1">
            <a:solidFill>
              <a:srgbClr val="002060"/>
            </a:solidFill>
          </a:endParaRPr>
        </a:p>
      </dgm:t>
    </dgm:pt>
    <dgm:pt modelId="{AD2B916D-D7DB-4150-B314-E844668F3E4B}" type="sibTrans" cxnId="{5A48474A-2CCF-4E53-8D68-2D2EECBA88A4}">
      <dgm:prSet/>
      <dgm:spPr/>
      <dgm:t>
        <a:bodyPr/>
        <a:lstStyle/>
        <a:p>
          <a:endParaRPr lang="en-US" b="1">
            <a:solidFill>
              <a:srgbClr val="002060"/>
            </a:solidFill>
          </a:endParaRPr>
        </a:p>
      </dgm:t>
    </dgm:pt>
    <dgm:pt modelId="{19E4AAAA-2751-4074-91A8-3AB107BBE56D}">
      <dgm:prSet phldrT="[Text]"/>
      <dgm:spPr>
        <a:solidFill>
          <a:srgbClr val="FF7C80"/>
        </a:solidFill>
        <a:ln>
          <a:solidFill>
            <a:schemeClr val="tx1"/>
          </a:solidFill>
        </a:ln>
      </dgm:spPr>
      <dgm:t>
        <a:bodyPr/>
        <a:lstStyle/>
        <a:p>
          <a:r>
            <a:rPr lang="en-US" b="1">
              <a:solidFill>
                <a:srgbClr val="002060"/>
              </a:solidFill>
            </a:rPr>
            <a:t>Mission Elements</a:t>
          </a:r>
        </a:p>
      </dgm:t>
    </dgm:pt>
    <dgm:pt modelId="{9DF0277E-E9FB-4ADB-AC85-D98AE4412041}" type="parTrans" cxnId="{29EB9A1B-8C14-4D54-843A-0DFF4D344948}">
      <dgm:prSet/>
      <dgm:spPr/>
      <dgm:t>
        <a:bodyPr/>
        <a:lstStyle/>
        <a:p>
          <a:endParaRPr lang="en-US" b="1">
            <a:solidFill>
              <a:srgbClr val="002060"/>
            </a:solidFill>
          </a:endParaRPr>
        </a:p>
      </dgm:t>
    </dgm:pt>
    <dgm:pt modelId="{AE8AF073-A993-42DB-B2CE-0F5B29BE3FFD}" type="sibTrans" cxnId="{29EB9A1B-8C14-4D54-843A-0DFF4D344948}">
      <dgm:prSet/>
      <dgm:spPr/>
      <dgm:t>
        <a:bodyPr/>
        <a:lstStyle/>
        <a:p>
          <a:endParaRPr lang="en-US" b="1">
            <a:solidFill>
              <a:srgbClr val="002060"/>
            </a:solidFill>
          </a:endParaRPr>
        </a:p>
      </dgm:t>
    </dgm:pt>
    <dgm:pt modelId="{7377DCF9-06B4-4DB1-A7A5-8EC9F11CB00D}">
      <dgm:prSet phldrT="[Text]"/>
      <dgm:spPr>
        <a:solidFill>
          <a:srgbClr val="FF7C80"/>
        </a:solidFill>
        <a:ln>
          <a:solidFill>
            <a:schemeClr val="tx1"/>
          </a:solidFill>
        </a:ln>
      </dgm:spPr>
      <dgm:t>
        <a:bodyPr/>
        <a:lstStyle/>
        <a:p>
          <a:r>
            <a:rPr lang="en-US" b="1">
              <a:solidFill>
                <a:srgbClr val="002060"/>
              </a:solidFill>
            </a:rPr>
            <a:t>Operational Objectives</a:t>
          </a:r>
        </a:p>
      </dgm:t>
    </dgm:pt>
    <dgm:pt modelId="{B3E04BED-1832-4386-82A1-7A4B61EA5F9A}" type="parTrans" cxnId="{2FFE1FFC-33E8-48E6-8486-830D3BB1885A}">
      <dgm:prSet/>
      <dgm:spPr/>
      <dgm:t>
        <a:bodyPr/>
        <a:lstStyle/>
        <a:p>
          <a:endParaRPr lang="en-US" b="1">
            <a:solidFill>
              <a:srgbClr val="002060"/>
            </a:solidFill>
          </a:endParaRPr>
        </a:p>
      </dgm:t>
    </dgm:pt>
    <dgm:pt modelId="{8F64DA53-9C50-42C4-960C-7ED6A43E39EB}" type="sibTrans" cxnId="{2FFE1FFC-33E8-48E6-8486-830D3BB1885A}">
      <dgm:prSet/>
      <dgm:spPr/>
      <dgm:t>
        <a:bodyPr/>
        <a:lstStyle/>
        <a:p>
          <a:endParaRPr lang="en-US" b="1">
            <a:solidFill>
              <a:srgbClr val="002060"/>
            </a:solidFill>
          </a:endParaRPr>
        </a:p>
      </dgm:t>
    </dgm:pt>
    <dgm:pt modelId="{9D9EB04F-F40B-493B-A6CD-5940A8BCA2A2}">
      <dgm:prSet phldrT="[Text]"/>
      <dgm:spPr>
        <a:solidFill>
          <a:srgbClr val="FFFF66"/>
        </a:solidFill>
        <a:ln>
          <a:solidFill>
            <a:schemeClr val="tx1"/>
          </a:solidFill>
        </a:ln>
      </dgm:spPr>
      <dgm:t>
        <a:bodyPr/>
        <a:lstStyle/>
        <a:p>
          <a:r>
            <a:rPr lang="en-US" b="1" cap="none" spc="0">
              <a:ln w="0"/>
              <a:solidFill>
                <a:srgbClr val="002060"/>
              </a:solidFill>
              <a:effectLst>
                <a:outerShdw blurRad="38100" dist="19050" dir="2700000" algn="tl" rotWithShape="0">
                  <a:schemeClr val="dk1">
                    <a:alpha val="40000"/>
                  </a:schemeClr>
                </a:outerShdw>
              </a:effectLst>
            </a:rPr>
            <a:t>Programs, Projects, Day-to-day Tasks</a:t>
          </a:r>
        </a:p>
      </dgm:t>
    </dgm:pt>
    <dgm:pt modelId="{DD0F229F-69C1-4C7D-90FF-4F8E892DCB29}" type="parTrans" cxnId="{7DACB27B-937C-42BC-AEF0-82DB954F0FA5}">
      <dgm:prSet/>
      <dgm:spPr/>
      <dgm:t>
        <a:bodyPr/>
        <a:lstStyle/>
        <a:p>
          <a:endParaRPr lang="en-US" b="1">
            <a:solidFill>
              <a:srgbClr val="002060"/>
            </a:solidFill>
          </a:endParaRPr>
        </a:p>
      </dgm:t>
    </dgm:pt>
    <dgm:pt modelId="{87142F89-7A43-4751-9EC5-869F16037318}" type="sibTrans" cxnId="{7DACB27B-937C-42BC-AEF0-82DB954F0FA5}">
      <dgm:prSet/>
      <dgm:spPr/>
      <dgm:t>
        <a:bodyPr/>
        <a:lstStyle/>
        <a:p>
          <a:endParaRPr lang="en-US" b="1">
            <a:solidFill>
              <a:srgbClr val="002060"/>
            </a:solidFill>
          </a:endParaRPr>
        </a:p>
      </dgm:t>
    </dgm:pt>
    <dgm:pt modelId="{13283826-87B2-419B-AE99-08F8FF1F677A}">
      <dgm:prSet phldrT="[Text]"/>
      <dgm:spPr>
        <a:solidFill>
          <a:srgbClr val="FFFF66"/>
        </a:solidFill>
        <a:ln>
          <a:solidFill>
            <a:schemeClr val="tx1"/>
          </a:solidFill>
        </a:ln>
      </dgm:spPr>
      <dgm:t>
        <a:bodyPr/>
        <a:lstStyle/>
        <a:p>
          <a:r>
            <a:rPr lang="en-US" b="1" cap="none" spc="0">
              <a:ln w="0"/>
              <a:solidFill>
                <a:srgbClr val="002060"/>
              </a:solidFill>
              <a:effectLst>
                <a:outerShdw blurRad="38100" dist="19050" dir="2700000" algn="tl" rotWithShape="0">
                  <a:schemeClr val="dk1">
                    <a:alpha val="40000"/>
                  </a:schemeClr>
                </a:outerShdw>
              </a:effectLst>
            </a:rPr>
            <a:t>Tactical Objectives</a:t>
          </a:r>
        </a:p>
      </dgm:t>
    </dgm:pt>
    <dgm:pt modelId="{0A6E688E-5E63-40E3-A5C4-0FEEBCC8C9F3}" type="parTrans" cxnId="{62D61201-45C1-4D08-91B8-83AB674E993B}">
      <dgm:prSet/>
      <dgm:spPr/>
      <dgm:t>
        <a:bodyPr/>
        <a:lstStyle/>
        <a:p>
          <a:endParaRPr lang="en-US" b="1">
            <a:solidFill>
              <a:srgbClr val="002060"/>
            </a:solidFill>
          </a:endParaRPr>
        </a:p>
      </dgm:t>
    </dgm:pt>
    <dgm:pt modelId="{BA0E1762-9979-4675-AB9E-91B61001A972}" type="sibTrans" cxnId="{62D61201-45C1-4D08-91B8-83AB674E993B}">
      <dgm:prSet/>
      <dgm:spPr/>
      <dgm:t>
        <a:bodyPr/>
        <a:lstStyle/>
        <a:p>
          <a:endParaRPr lang="en-US" b="1">
            <a:solidFill>
              <a:srgbClr val="002060"/>
            </a:solidFill>
          </a:endParaRPr>
        </a:p>
      </dgm:t>
    </dgm:pt>
    <dgm:pt modelId="{ED1687A9-3011-4677-9961-213F4FB75462}">
      <dgm:prSet phldrT="[Text]"/>
      <dgm:spPr>
        <a:solidFill>
          <a:schemeClr val="accent1">
            <a:lumMod val="40000"/>
            <a:lumOff val="60000"/>
          </a:schemeClr>
        </a:solidFill>
        <a:ln>
          <a:solidFill>
            <a:schemeClr val="tx1"/>
          </a:solidFill>
        </a:ln>
      </dgm:spPr>
      <dgm:t>
        <a:bodyPr/>
        <a:lstStyle/>
        <a:p>
          <a:r>
            <a:rPr lang="en-US" b="1">
              <a:solidFill>
                <a:srgbClr val="002060"/>
              </a:solidFill>
            </a:rPr>
            <a:t>Resources</a:t>
          </a:r>
        </a:p>
      </dgm:t>
    </dgm:pt>
    <dgm:pt modelId="{81E6A133-C6AC-4F83-A5B7-83AE47DC5189}" type="parTrans" cxnId="{5B0F620C-E262-40E6-8C48-19AD0D3CE61E}">
      <dgm:prSet/>
      <dgm:spPr/>
      <dgm:t>
        <a:bodyPr/>
        <a:lstStyle/>
        <a:p>
          <a:endParaRPr lang="en-US" b="1">
            <a:solidFill>
              <a:srgbClr val="002060"/>
            </a:solidFill>
          </a:endParaRPr>
        </a:p>
      </dgm:t>
    </dgm:pt>
    <dgm:pt modelId="{8791DEC3-8ABC-4DC5-9321-BC43CFA4A35A}" type="sibTrans" cxnId="{5B0F620C-E262-40E6-8C48-19AD0D3CE61E}">
      <dgm:prSet/>
      <dgm:spPr/>
      <dgm:t>
        <a:bodyPr/>
        <a:lstStyle/>
        <a:p>
          <a:endParaRPr lang="en-US" b="1">
            <a:solidFill>
              <a:srgbClr val="002060"/>
            </a:solidFill>
          </a:endParaRPr>
        </a:p>
      </dgm:t>
    </dgm:pt>
    <dgm:pt modelId="{1E07E461-028E-42B5-9A23-FC580FD40BB6}" type="pres">
      <dgm:prSet presAssocID="{22A2C6F3-AF79-4D11-8034-4409645B1FAE}" presName="Name0" presStyleCnt="0">
        <dgm:presLayoutVars>
          <dgm:chPref val="1"/>
          <dgm:dir/>
          <dgm:animOne val="branch"/>
          <dgm:animLvl val="lvl"/>
          <dgm:resizeHandles/>
        </dgm:presLayoutVars>
      </dgm:prSet>
      <dgm:spPr/>
      <dgm:t>
        <a:bodyPr/>
        <a:lstStyle/>
        <a:p>
          <a:endParaRPr lang="en-US"/>
        </a:p>
      </dgm:t>
    </dgm:pt>
    <dgm:pt modelId="{AF99B501-86D2-4A30-8832-50D19EB3523A}" type="pres">
      <dgm:prSet presAssocID="{F1B7DFF1-42CC-4BA6-8984-F7F6B9F976EF}" presName="vertOne" presStyleCnt="0"/>
      <dgm:spPr/>
    </dgm:pt>
    <dgm:pt modelId="{8A80F53A-015F-4514-85DF-D8142B297204}" type="pres">
      <dgm:prSet presAssocID="{F1B7DFF1-42CC-4BA6-8984-F7F6B9F976EF}" presName="txOne" presStyleLbl="node0" presStyleIdx="0" presStyleCnt="1" custLinFactY="-39973" custLinFactNeighborX="49" custLinFactNeighborY="-100000">
        <dgm:presLayoutVars>
          <dgm:chPref val="3"/>
        </dgm:presLayoutVars>
      </dgm:prSet>
      <dgm:spPr/>
      <dgm:t>
        <a:bodyPr/>
        <a:lstStyle/>
        <a:p>
          <a:endParaRPr lang="en-US"/>
        </a:p>
      </dgm:t>
    </dgm:pt>
    <dgm:pt modelId="{345FAA92-36B9-46A9-8F15-46436B0BF747}" type="pres">
      <dgm:prSet presAssocID="{F1B7DFF1-42CC-4BA6-8984-F7F6B9F976EF}" presName="parTransOne" presStyleCnt="0"/>
      <dgm:spPr/>
    </dgm:pt>
    <dgm:pt modelId="{7F784387-BFAB-44A2-8369-3CCCA022E3E4}" type="pres">
      <dgm:prSet presAssocID="{F1B7DFF1-42CC-4BA6-8984-F7F6B9F976EF}" presName="horzOne" presStyleCnt="0"/>
      <dgm:spPr/>
    </dgm:pt>
    <dgm:pt modelId="{D6213971-1C34-4349-80AC-25DABB87BEAD}" type="pres">
      <dgm:prSet presAssocID="{90F4DCFB-2230-4DC2-A6C8-007263131F17}" presName="vertTwo" presStyleCnt="0"/>
      <dgm:spPr/>
    </dgm:pt>
    <dgm:pt modelId="{26F283C5-31DE-4B35-B7EC-A670E22D9FB6}" type="pres">
      <dgm:prSet presAssocID="{90F4DCFB-2230-4DC2-A6C8-007263131F17}" presName="txTwo" presStyleLbl="node2" presStyleIdx="0" presStyleCnt="1">
        <dgm:presLayoutVars>
          <dgm:chPref val="3"/>
        </dgm:presLayoutVars>
      </dgm:prSet>
      <dgm:spPr/>
      <dgm:t>
        <a:bodyPr/>
        <a:lstStyle/>
        <a:p>
          <a:endParaRPr lang="en-US"/>
        </a:p>
      </dgm:t>
    </dgm:pt>
    <dgm:pt modelId="{2E24AA9C-3E20-4B13-8066-9FDDE3EDDDEF}" type="pres">
      <dgm:prSet presAssocID="{90F4DCFB-2230-4DC2-A6C8-007263131F17}" presName="parTransTwo" presStyleCnt="0"/>
      <dgm:spPr/>
    </dgm:pt>
    <dgm:pt modelId="{2B47B5B9-6C27-434E-8F61-D2BB99F96446}" type="pres">
      <dgm:prSet presAssocID="{90F4DCFB-2230-4DC2-A6C8-007263131F17}" presName="horzTwo" presStyleCnt="0"/>
      <dgm:spPr/>
    </dgm:pt>
    <dgm:pt modelId="{62E7C8EE-13DC-4708-B363-CED85DA2B4CE}" type="pres">
      <dgm:prSet presAssocID="{01294F0A-3193-4B66-B27D-6D2528FF9543}" presName="vertThree" presStyleCnt="0"/>
      <dgm:spPr/>
    </dgm:pt>
    <dgm:pt modelId="{014B9610-05A4-4820-BDB0-ECA33A4CC9C9}" type="pres">
      <dgm:prSet presAssocID="{01294F0A-3193-4B66-B27D-6D2528FF9543}" presName="txThree" presStyleLbl="node3" presStyleIdx="0" presStyleCnt="1">
        <dgm:presLayoutVars>
          <dgm:chPref val="3"/>
        </dgm:presLayoutVars>
      </dgm:prSet>
      <dgm:spPr/>
      <dgm:t>
        <a:bodyPr/>
        <a:lstStyle/>
        <a:p>
          <a:endParaRPr lang="en-US"/>
        </a:p>
      </dgm:t>
    </dgm:pt>
    <dgm:pt modelId="{601EC3DD-CBC5-4082-A731-CDD2BB2C4D10}" type="pres">
      <dgm:prSet presAssocID="{01294F0A-3193-4B66-B27D-6D2528FF9543}" presName="parTransThree" presStyleCnt="0"/>
      <dgm:spPr/>
    </dgm:pt>
    <dgm:pt modelId="{88B2E021-6326-4E42-A1A1-017B4A4D24ED}" type="pres">
      <dgm:prSet presAssocID="{01294F0A-3193-4B66-B27D-6D2528FF9543}" presName="horzThree" presStyleCnt="0"/>
      <dgm:spPr/>
    </dgm:pt>
    <dgm:pt modelId="{049692F6-2B5C-4778-A1CB-DD15A67EB484}" type="pres">
      <dgm:prSet presAssocID="{19E4AAAA-2751-4074-91A8-3AB107BBE56D}" presName="vertFour" presStyleCnt="0">
        <dgm:presLayoutVars>
          <dgm:chPref val="3"/>
        </dgm:presLayoutVars>
      </dgm:prSet>
      <dgm:spPr/>
    </dgm:pt>
    <dgm:pt modelId="{162DE575-81AB-4F69-915A-64E175CF7277}" type="pres">
      <dgm:prSet presAssocID="{19E4AAAA-2751-4074-91A8-3AB107BBE56D}" presName="txFour" presStyleLbl="node4" presStyleIdx="0" presStyleCnt="6" custLinFactNeighborX="-1137" custLinFactNeighborY="28020">
        <dgm:presLayoutVars>
          <dgm:chPref val="3"/>
        </dgm:presLayoutVars>
      </dgm:prSet>
      <dgm:spPr/>
      <dgm:t>
        <a:bodyPr/>
        <a:lstStyle/>
        <a:p>
          <a:endParaRPr lang="en-US"/>
        </a:p>
      </dgm:t>
    </dgm:pt>
    <dgm:pt modelId="{B7A00C93-0167-44A1-A03B-0CCF7C0DA8AF}" type="pres">
      <dgm:prSet presAssocID="{19E4AAAA-2751-4074-91A8-3AB107BBE56D}" presName="parTransFour" presStyleCnt="0"/>
      <dgm:spPr/>
    </dgm:pt>
    <dgm:pt modelId="{8C83B010-AD64-43FF-AAA4-5E3EF4297C21}" type="pres">
      <dgm:prSet presAssocID="{19E4AAAA-2751-4074-91A8-3AB107BBE56D}" presName="horzFour" presStyleCnt="0"/>
      <dgm:spPr/>
    </dgm:pt>
    <dgm:pt modelId="{D490F749-B1D3-44B8-86AF-EBDF333F828A}" type="pres">
      <dgm:prSet presAssocID="{7377DCF9-06B4-4DB1-A7A5-8EC9F11CB00D}" presName="vertFour" presStyleCnt="0">
        <dgm:presLayoutVars>
          <dgm:chPref val="3"/>
        </dgm:presLayoutVars>
      </dgm:prSet>
      <dgm:spPr/>
    </dgm:pt>
    <dgm:pt modelId="{8DC18140-ADED-461C-8ED4-3E85255741B0}" type="pres">
      <dgm:prSet presAssocID="{7377DCF9-06B4-4DB1-A7A5-8EC9F11CB00D}" presName="txFour" presStyleLbl="node4" presStyleIdx="1" presStyleCnt="6">
        <dgm:presLayoutVars>
          <dgm:chPref val="3"/>
        </dgm:presLayoutVars>
      </dgm:prSet>
      <dgm:spPr/>
      <dgm:t>
        <a:bodyPr/>
        <a:lstStyle/>
        <a:p>
          <a:endParaRPr lang="en-US"/>
        </a:p>
      </dgm:t>
    </dgm:pt>
    <dgm:pt modelId="{0D68C998-9436-4FA3-9AE4-4E15CF4AA381}" type="pres">
      <dgm:prSet presAssocID="{7377DCF9-06B4-4DB1-A7A5-8EC9F11CB00D}" presName="parTransFour" presStyleCnt="0"/>
      <dgm:spPr/>
    </dgm:pt>
    <dgm:pt modelId="{58A71700-87A4-43C6-82D2-709DD609AE1E}" type="pres">
      <dgm:prSet presAssocID="{7377DCF9-06B4-4DB1-A7A5-8EC9F11CB00D}" presName="horzFour" presStyleCnt="0"/>
      <dgm:spPr/>
    </dgm:pt>
    <dgm:pt modelId="{71413BB8-EF09-4694-A1FE-65EE12366E82}" type="pres">
      <dgm:prSet presAssocID="{9D9EB04F-F40B-493B-A6CD-5940A8BCA2A2}" presName="vertFour" presStyleCnt="0">
        <dgm:presLayoutVars>
          <dgm:chPref val="3"/>
        </dgm:presLayoutVars>
      </dgm:prSet>
      <dgm:spPr/>
    </dgm:pt>
    <dgm:pt modelId="{CECE9E59-55C0-47E6-9966-3F8F78073900}" type="pres">
      <dgm:prSet presAssocID="{9D9EB04F-F40B-493B-A6CD-5940A8BCA2A2}" presName="txFour" presStyleLbl="node4" presStyleIdx="2" presStyleCnt="6">
        <dgm:presLayoutVars>
          <dgm:chPref val="3"/>
        </dgm:presLayoutVars>
      </dgm:prSet>
      <dgm:spPr/>
      <dgm:t>
        <a:bodyPr/>
        <a:lstStyle/>
        <a:p>
          <a:endParaRPr lang="en-US"/>
        </a:p>
      </dgm:t>
    </dgm:pt>
    <dgm:pt modelId="{FE34A383-E8D1-43D6-9BC4-0F8B4FCF374E}" type="pres">
      <dgm:prSet presAssocID="{9D9EB04F-F40B-493B-A6CD-5940A8BCA2A2}" presName="parTransFour" presStyleCnt="0"/>
      <dgm:spPr/>
    </dgm:pt>
    <dgm:pt modelId="{1B08497A-3607-4BE5-8CBC-2A2FEFBBF63A}" type="pres">
      <dgm:prSet presAssocID="{9D9EB04F-F40B-493B-A6CD-5940A8BCA2A2}" presName="horzFour" presStyleCnt="0"/>
      <dgm:spPr/>
    </dgm:pt>
    <dgm:pt modelId="{652E72BB-542F-41B4-B03D-48D576F1EAA9}" type="pres">
      <dgm:prSet presAssocID="{13283826-87B2-419B-AE99-08F8FF1F677A}" presName="vertFour" presStyleCnt="0">
        <dgm:presLayoutVars>
          <dgm:chPref val="3"/>
        </dgm:presLayoutVars>
      </dgm:prSet>
      <dgm:spPr/>
    </dgm:pt>
    <dgm:pt modelId="{770A5C03-8271-437B-A815-57788AAEFDD0}" type="pres">
      <dgm:prSet presAssocID="{13283826-87B2-419B-AE99-08F8FF1F677A}" presName="txFour" presStyleLbl="node4" presStyleIdx="3" presStyleCnt="6">
        <dgm:presLayoutVars>
          <dgm:chPref val="3"/>
        </dgm:presLayoutVars>
      </dgm:prSet>
      <dgm:spPr/>
      <dgm:t>
        <a:bodyPr/>
        <a:lstStyle/>
        <a:p>
          <a:endParaRPr lang="en-US"/>
        </a:p>
      </dgm:t>
    </dgm:pt>
    <dgm:pt modelId="{3A4DD533-80F3-4F58-BFF1-5B5A0F150B79}" type="pres">
      <dgm:prSet presAssocID="{13283826-87B2-419B-AE99-08F8FF1F677A}" presName="parTransFour" presStyleCnt="0"/>
      <dgm:spPr/>
    </dgm:pt>
    <dgm:pt modelId="{42F88DC0-F89C-4270-A066-678BF70A75DA}" type="pres">
      <dgm:prSet presAssocID="{13283826-87B2-419B-AE99-08F8FF1F677A}" presName="horzFour" presStyleCnt="0"/>
      <dgm:spPr/>
    </dgm:pt>
    <dgm:pt modelId="{9C12EC5E-A1A6-4F4A-AA2F-86F25CD3B770}" type="pres">
      <dgm:prSet presAssocID="{7E6E9006-2B25-4061-95AA-C3422DFE401D}" presName="vertFour" presStyleCnt="0">
        <dgm:presLayoutVars>
          <dgm:chPref val="3"/>
        </dgm:presLayoutVars>
      </dgm:prSet>
      <dgm:spPr/>
    </dgm:pt>
    <dgm:pt modelId="{2309E38D-D045-4B7E-B69D-DB99AFA7308D}" type="pres">
      <dgm:prSet presAssocID="{7E6E9006-2B25-4061-95AA-C3422DFE401D}" presName="txFour" presStyleLbl="node4" presStyleIdx="4" presStyleCnt="6">
        <dgm:presLayoutVars>
          <dgm:chPref val="3"/>
        </dgm:presLayoutVars>
      </dgm:prSet>
      <dgm:spPr/>
      <dgm:t>
        <a:bodyPr/>
        <a:lstStyle/>
        <a:p>
          <a:endParaRPr lang="en-US"/>
        </a:p>
      </dgm:t>
    </dgm:pt>
    <dgm:pt modelId="{4906911D-4D3A-4FDE-B818-2140A4FB6E21}" type="pres">
      <dgm:prSet presAssocID="{7E6E9006-2B25-4061-95AA-C3422DFE401D}" presName="parTransFour" presStyleCnt="0"/>
      <dgm:spPr/>
    </dgm:pt>
    <dgm:pt modelId="{967E2CA0-42F6-4577-8850-1ACE96DC92D6}" type="pres">
      <dgm:prSet presAssocID="{7E6E9006-2B25-4061-95AA-C3422DFE401D}" presName="horzFour" presStyleCnt="0"/>
      <dgm:spPr/>
    </dgm:pt>
    <dgm:pt modelId="{93343EA3-B56C-489C-A2A6-39BAD2DC8440}" type="pres">
      <dgm:prSet presAssocID="{ED1687A9-3011-4677-9961-213F4FB75462}" presName="vertFour" presStyleCnt="0">
        <dgm:presLayoutVars>
          <dgm:chPref val="3"/>
        </dgm:presLayoutVars>
      </dgm:prSet>
      <dgm:spPr/>
    </dgm:pt>
    <dgm:pt modelId="{E15ABD19-4EF6-4C00-AF2D-4109C841F2D2}" type="pres">
      <dgm:prSet presAssocID="{ED1687A9-3011-4677-9961-213F4FB75462}" presName="txFour" presStyleLbl="node4" presStyleIdx="5" presStyleCnt="6">
        <dgm:presLayoutVars>
          <dgm:chPref val="3"/>
        </dgm:presLayoutVars>
      </dgm:prSet>
      <dgm:spPr/>
      <dgm:t>
        <a:bodyPr/>
        <a:lstStyle/>
        <a:p>
          <a:endParaRPr lang="en-US"/>
        </a:p>
      </dgm:t>
    </dgm:pt>
    <dgm:pt modelId="{F7370141-DBA2-4DB8-8589-DB05C141953A}" type="pres">
      <dgm:prSet presAssocID="{ED1687A9-3011-4677-9961-213F4FB75462}" presName="horzFour" presStyleCnt="0"/>
      <dgm:spPr/>
    </dgm:pt>
  </dgm:ptLst>
  <dgm:cxnLst>
    <dgm:cxn modelId="{62D61201-45C1-4D08-91B8-83AB674E993B}" srcId="{9D9EB04F-F40B-493B-A6CD-5940A8BCA2A2}" destId="{13283826-87B2-419B-AE99-08F8FF1F677A}" srcOrd="0" destOrd="0" parTransId="{0A6E688E-5E63-40E3-A5C4-0FEEBCC8C9F3}" sibTransId="{BA0E1762-9979-4675-AB9E-91B61001A972}"/>
    <dgm:cxn modelId="{29EB9A1B-8C14-4D54-843A-0DFF4D344948}" srcId="{01294F0A-3193-4B66-B27D-6D2528FF9543}" destId="{19E4AAAA-2751-4074-91A8-3AB107BBE56D}" srcOrd="0" destOrd="0" parTransId="{9DF0277E-E9FB-4ADB-AC85-D98AE4412041}" sibTransId="{AE8AF073-A993-42DB-B2CE-0F5B29BE3FFD}"/>
    <dgm:cxn modelId="{77A68ECB-63FE-4277-B85E-5946F2A08E13}" srcId="{22A2C6F3-AF79-4D11-8034-4409645B1FAE}" destId="{F1B7DFF1-42CC-4BA6-8984-F7F6B9F976EF}" srcOrd="0" destOrd="0" parTransId="{7CF27C94-6084-42F6-9470-451A994EDFA7}" sibTransId="{B1024F7B-39D4-4631-BFF1-98CE7F10E24A}"/>
    <dgm:cxn modelId="{DB9FB15D-B7BB-4124-9544-569B087ADB89}" type="presOf" srcId="{F1B7DFF1-42CC-4BA6-8984-F7F6B9F976EF}" destId="{8A80F53A-015F-4514-85DF-D8142B297204}" srcOrd="0" destOrd="0" presId="urn:microsoft.com/office/officeart/2005/8/layout/hierarchy4"/>
    <dgm:cxn modelId="{264914D2-2202-4E46-A064-AC77B9A8AC23}" type="presOf" srcId="{7E6E9006-2B25-4061-95AA-C3422DFE401D}" destId="{2309E38D-D045-4B7E-B69D-DB99AFA7308D}" srcOrd="0" destOrd="0" presId="urn:microsoft.com/office/officeart/2005/8/layout/hierarchy4"/>
    <dgm:cxn modelId="{AEAA4935-D7B0-4278-A36C-6E98136812CF}" type="presOf" srcId="{13283826-87B2-419B-AE99-08F8FF1F677A}" destId="{770A5C03-8271-437B-A815-57788AAEFDD0}" srcOrd="0" destOrd="0" presId="urn:microsoft.com/office/officeart/2005/8/layout/hierarchy4"/>
    <dgm:cxn modelId="{23E19E23-076C-4EDC-8341-5595F7818EEC}" srcId="{13283826-87B2-419B-AE99-08F8FF1F677A}" destId="{7E6E9006-2B25-4061-95AA-C3422DFE401D}" srcOrd="0" destOrd="0" parTransId="{54B75098-30A8-4540-A64B-4CBEFF53A4ED}" sibTransId="{FB630177-88D2-4D9E-9278-1F0A9BA2B41E}"/>
    <dgm:cxn modelId="{C382714E-6A37-4C9A-8E3F-2690D9286F86}" type="presOf" srcId="{01294F0A-3193-4B66-B27D-6D2528FF9543}" destId="{014B9610-05A4-4820-BDB0-ECA33A4CC9C9}" srcOrd="0" destOrd="0" presId="urn:microsoft.com/office/officeart/2005/8/layout/hierarchy4"/>
    <dgm:cxn modelId="{0621C842-3947-4B55-A54D-8D05B8508721}" srcId="{F1B7DFF1-42CC-4BA6-8984-F7F6B9F976EF}" destId="{90F4DCFB-2230-4DC2-A6C8-007263131F17}" srcOrd="0" destOrd="0" parTransId="{BB2074DC-35AC-4D08-AB6D-1AD14C9DB5F8}" sibTransId="{1546CA31-259E-4719-B2DD-4C2689224C13}"/>
    <dgm:cxn modelId="{A637029F-7C90-4B87-A2E1-F7B7DD056D72}" type="presOf" srcId="{9D9EB04F-F40B-493B-A6CD-5940A8BCA2A2}" destId="{CECE9E59-55C0-47E6-9966-3F8F78073900}" srcOrd="0" destOrd="0" presId="urn:microsoft.com/office/officeart/2005/8/layout/hierarchy4"/>
    <dgm:cxn modelId="{4F1C0195-B63E-4C9E-84C9-0354838B6481}" type="presOf" srcId="{7377DCF9-06B4-4DB1-A7A5-8EC9F11CB00D}" destId="{8DC18140-ADED-461C-8ED4-3E85255741B0}" srcOrd="0" destOrd="0" presId="urn:microsoft.com/office/officeart/2005/8/layout/hierarchy4"/>
    <dgm:cxn modelId="{532D3CF1-A062-446B-A294-02568C4B32D8}" type="presOf" srcId="{22A2C6F3-AF79-4D11-8034-4409645B1FAE}" destId="{1E07E461-028E-42B5-9A23-FC580FD40BB6}" srcOrd="0" destOrd="0" presId="urn:microsoft.com/office/officeart/2005/8/layout/hierarchy4"/>
    <dgm:cxn modelId="{2FFE1FFC-33E8-48E6-8486-830D3BB1885A}" srcId="{19E4AAAA-2751-4074-91A8-3AB107BBE56D}" destId="{7377DCF9-06B4-4DB1-A7A5-8EC9F11CB00D}" srcOrd="0" destOrd="0" parTransId="{B3E04BED-1832-4386-82A1-7A4B61EA5F9A}" sibTransId="{8F64DA53-9C50-42C4-960C-7ED6A43E39EB}"/>
    <dgm:cxn modelId="{5B0F620C-E262-40E6-8C48-19AD0D3CE61E}" srcId="{7E6E9006-2B25-4061-95AA-C3422DFE401D}" destId="{ED1687A9-3011-4677-9961-213F4FB75462}" srcOrd="0" destOrd="0" parTransId="{81E6A133-C6AC-4F83-A5B7-83AE47DC5189}" sibTransId="{8791DEC3-8ABC-4DC5-9321-BC43CFA4A35A}"/>
    <dgm:cxn modelId="{EE32BBC5-D21D-49F0-A2F2-CC3AF8DE2127}" type="presOf" srcId="{90F4DCFB-2230-4DC2-A6C8-007263131F17}" destId="{26F283C5-31DE-4B35-B7EC-A670E22D9FB6}" srcOrd="0" destOrd="0" presId="urn:microsoft.com/office/officeart/2005/8/layout/hierarchy4"/>
    <dgm:cxn modelId="{5A48474A-2CCF-4E53-8D68-2D2EECBA88A4}" srcId="{90F4DCFB-2230-4DC2-A6C8-007263131F17}" destId="{01294F0A-3193-4B66-B27D-6D2528FF9543}" srcOrd="0" destOrd="0" parTransId="{F1ED8E0C-D7E4-4A3F-9C7D-4EB38600A959}" sibTransId="{AD2B916D-D7DB-4150-B314-E844668F3E4B}"/>
    <dgm:cxn modelId="{7DACB27B-937C-42BC-AEF0-82DB954F0FA5}" srcId="{7377DCF9-06B4-4DB1-A7A5-8EC9F11CB00D}" destId="{9D9EB04F-F40B-493B-A6CD-5940A8BCA2A2}" srcOrd="0" destOrd="0" parTransId="{DD0F229F-69C1-4C7D-90FF-4F8E892DCB29}" sibTransId="{87142F89-7A43-4751-9EC5-869F16037318}"/>
    <dgm:cxn modelId="{0D3B3EA0-5A37-4BF7-9200-CA76522F256B}" type="presOf" srcId="{ED1687A9-3011-4677-9961-213F4FB75462}" destId="{E15ABD19-4EF6-4C00-AF2D-4109C841F2D2}" srcOrd="0" destOrd="0" presId="urn:microsoft.com/office/officeart/2005/8/layout/hierarchy4"/>
    <dgm:cxn modelId="{EA59766D-5D81-4834-8D33-80E5CB77D729}" type="presOf" srcId="{19E4AAAA-2751-4074-91A8-3AB107BBE56D}" destId="{162DE575-81AB-4F69-915A-64E175CF7277}" srcOrd="0" destOrd="0" presId="urn:microsoft.com/office/officeart/2005/8/layout/hierarchy4"/>
    <dgm:cxn modelId="{1F223648-24BC-4602-A45C-DF7056E96630}" type="presParOf" srcId="{1E07E461-028E-42B5-9A23-FC580FD40BB6}" destId="{AF99B501-86D2-4A30-8832-50D19EB3523A}" srcOrd="0" destOrd="0" presId="urn:microsoft.com/office/officeart/2005/8/layout/hierarchy4"/>
    <dgm:cxn modelId="{9C20C3CC-E613-4000-BBC8-C44446B69C3F}" type="presParOf" srcId="{AF99B501-86D2-4A30-8832-50D19EB3523A}" destId="{8A80F53A-015F-4514-85DF-D8142B297204}" srcOrd="0" destOrd="0" presId="urn:microsoft.com/office/officeart/2005/8/layout/hierarchy4"/>
    <dgm:cxn modelId="{061F056E-3F46-4695-9E32-C708A9C511D4}" type="presParOf" srcId="{AF99B501-86D2-4A30-8832-50D19EB3523A}" destId="{345FAA92-36B9-46A9-8F15-46436B0BF747}" srcOrd="1" destOrd="0" presId="urn:microsoft.com/office/officeart/2005/8/layout/hierarchy4"/>
    <dgm:cxn modelId="{A605CEF8-C344-42FE-9BF5-C19167D0C1BE}" type="presParOf" srcId="{AF99B501-86D2-4A30-8832-50D19EB3523A}" destId="{7F784387-BFAB-44A2-8369-3CCCA022E3E4}" srcOrd="2" destOrd="0" presId="urn:microsoft.com/office/officeart/2005/8/layout/hierarchy4"/>
    <dgm:cxn modelId="{523556D3-466C-4EDF-99D4-7CAFE330B5BE}" type="presParOf" srcId="{7F784387-BFAB-44A2-8369-3CCCA022E3E4}" destId="{D6213971-1C34-4349-80AC-25DABB87BEAD}" srcOrd="0" destOrd="0" presId="urn:microsoft.com/office/officeart/2005/8/layout/hierarchy4"/>
    <dgm:cxn modelId="{3F456DED-F9B1-4269-959A-D01389D3F7A0}" type="presParOf" srcId="{D6213971-1C34-4349-80AC-25DABB87BEAD}" destId="{26F283C5-31DE-4B35-B7EC-A670E22D9FB6}" srcOrd="0" destOrd="0" presId="urn:microsoft.com/office/officeart/2005/8/layout/hierarchy4"/>
    <dgm:cxn modelId="{78E97D52-A240-4515-BDAB-F25FB71BBC85}" type="presParOf" srcId="{D6213971-1C34-4349-80AC-25DABB87BEAD}" destId="{2E24AA9C-3E20-4B13-8066-9FDDE3EDDDEF}" srcOrd="1" destOrd="0" presId="urn:microsoft.com/office/officeart/2005/8/layout/hierarchy4"/>
    <dgm:cxn modelId="{78F13AAE-9B70-40DA-BF61-FA6CB908AFE7}" type="presParOf" srcId="{D6213971-1C34-4349-80AC-25DABB87BEAD}" destId="{2B47B5B9-6C27-434E-8F61-D2BB99F96446}" srcOrd="2" destOrd="0" presId="urn:microsoft.com/office/officeart/2005/8/layout/hierarchy4"/>
    <dgm:cxn modelId="{6CB37AED-53C3-40E6-9CBE-065619AC40B1}" type="presParOf" srcId="{2B47B5B9-6C27-434E-8F61-D2BB99F96446}" destId="{62E7C8EE-13DC-4708-B363-CED85DA2B4CE}" srcOrd="0" destOrd="0" presId="urn:microsoft.com/office/officeart/2005/8/layout/hierarchy4"/>
    <dgm:cxn modelId="{8F637AB6-FE6B-4412-BC3C-2B73195663D2}" type="presParOf" srcId="{62E7C8EE-13DC-4708-B363-CED85DA2B4CE}" destId="{014B9610-05A4-4820-BDB0-ECA33A4CC9C9}" srcOrd="0" destOrd="0" presId="urn:microsoft.com/office/officeart/2005/8/layout/hierarchy4"/>
    <dgm:cxn modelId="{F2265274-0A86-4122-8814-8975DD7E6BD2}" type="presParOf" srcId="{62E7C8EE-13DC-4708-B363-CED85DA2B4CE}" destId="{601EC3DD-CBC5-4082-A731-CDD2BB2C4D10}" srcOrd="1" destOrd="0" presId="urn:microsoft.com/office/officeart/2005/8/layout/hierarchy4"/>
    <dgm:cxn modelId="{9B952492-9B8C-4CE0-99D1-A18C4E78D5CA}" type="presParOf" srcId="{62E7C8EE-13DC-4708-B363-CED85DA2B4CE}" destId="{88B2E021-6326-4E42-A1A1-017B4A4D24ED}" srcOrd="2" destOrd="0" presId="urn:microsoft.com/office/officeart/2005/8/layout/hierarchy4"/>
    <dgm:cxn modelId="{93B2A3AB-1679-439E-9698-AF45329ACFDC}" type="presParOf" srcId="{88B2E021-6326-4E42-A1A1-017B4A4D24ED}" destId="{049692F6-2B5C-4778-A1CB-DD15A67EB484}" srcOrd="0" destOrd="0" presId="urn:microsoft.com/office/officeart/2005/8/layout/hierarchy4"/>
    <dgm:cxn modelId="{85362467-0F1E-4E0D-AE27-9EE24AD04A17}" type="presParOf" srcId="{049692F6-2B5C-4778-A1CB-DD15A67EB484}" destId="{162DE575-81AB-4F69-915A-64E175CF7277}" srcOrd="0" destOrd="0" presId="urn:microsoft.com/office/officeart/2005/8/layout/hierarchy4"/>
    <dgm:cxn modelId="{01AFEB76-4BC1-46F5-AA26-A79ACA33DA5D}" type="presParOf" srcId="{049692F6-2B5C-4778-A1CB-DD15A67EB484}" destId="{B7A00C93-0167-44A1-A03B-0CCF7C0DA8AF}" srcOrd="1" destOrd="0" presId="urn:microsoft.com/office/officeart/2005/8/layout/hierarchy4"/>
    <dgm:cxn modelId="{9353049A-B5D4-482C-ABC3-54E69A8EA191}" type="presParOf" srcId="{049692F6-2B5C-4778-A1CB-DD15A67EB484}" destId="{8C83B010-AD64-43FF-AAA4-5E3EF4297C21}" srcOrd="2" destOrd="0" presId="urn:microsoft.com/office/officeart/2005/8/layout/hierarchy4"/>
    <dgm:cxn modelId="{6D782694-34B7-4D3F-99EA-3EEC0003FE12}" type="presParOf" srcId="{8C83B010-AD64-43FF-AAA4-5E3EF4297C21}" destId="{D490F749-B1D3-44B8-86AF-EBDF333F828A}" srcOrd="0" destOrd="0" presId="urn:microsoft.com/office/officeart/2005/8/layout/hierarchy4"/>
    <dgm:cxn modelId="{F66132F2-A90B-4B0F-AF06-2336B62F2148}" type="presParOf" srcId="{D490F749-B1D3-44B8-86AF-EBDF333F828A}" destId="{8DC18140-ADED-461C-8ED4-3E85255741B0}" srcOrd="0" destOrd="0" presId="urn:microsoft.com/office/officeart/2005/8/layout/hierarchy4"/>
    <dgm:cxn modelId="{8D9F0BB2-70A1-4587-A5F9-1139F28158A7}" type="presParOf" srcId="{D490F749-B1D3-44B8-86AF-EBDF333F828A}" destId="{0D68C998-9436-4FA3-9AE4-4E15CF4AA381}" srcOrd="1" destOrd="0" presId="urn:microsoft.com/office/officeart/2005/8/layout/hierarchy4"/>
    <dgm:cxn modelId="{AF848B64-6BBB-4253-AFE2-4E303B16E8E1}" type="presParOf" srcId="{D490F749-B1D3-44B8-86AF-EBDF333F828A}" destId="{58A71700-87A4-43C6-82D2-709DD609AE1E}" srcOrd="2" destOrd="0" presId="urn:microsoft.com/office/officeart/2005/8/layout/hierarchy4"/>
    <dgm:cxn modelId="{172E36F1-7D31-4922-9C1A-5B477EBFACB2}" type="presParOf" srcId="{58A71700-87A4-43C6-82D2-709DD609AE1E}" destId="{71413BB8-EF09-4694-A1FE-65EE12366E82}" srcOrd="0" destOrd="0" presId="urn:microsoft.com/office/officeart/2005/8/layout/hierarchy4"/>
    <dgm:cxn modelId="{A4723F31-50D0-4B27-A938-15C432924BB7}" type="presParOf" srcId="{71413BB8-EF09-4694-A1FE-65EE12366E82}" destId="{CECE9E59-55C0-47E6-9966-3F8F78073900}" srcOrd="0" destOrd="0" presId="urn:microsoft.com/office/officeart/2005/8/layout/hierarchy4"/>
    <dgm:cxn modelId="{9A35CBE3-0EFA-47D3-8079-F883749807CA}" type="presParOf" srcId="{71413BB8-EF09-4694-A1FE-65EE12366E82}" destId="{FE34A383-E8D1-43D6-9BC4-0F8B4FCF374E}" srcOrd="1" destOrd="0" presId="urn:microsoft.com/office/officeart/2005/8/layout/hierarchy4"/>
    <dgm:cxn modelId="{633B8E9E-2861-4AE3-8971-2C2F2948E06B}" type="presParOf" srcId="{71413BB8-EF09-4694-A1FE-65EE12366E82}" destId="{1B08497A-3607-4BE5-8CBC-2A2FEFBBF63A}" srcOrd="2" destOrd="0" presId="urn:microsoft.com/office/officeart/2005/8/layout/hierarchy4"/>
    <dgm:cxn modelId="{41772747-4493-4CA6-AB41-108931740526}" type="presParOf" srcId="{1B08497A-3607-4BE5-8CBC-2A2FEFBBF63A}" destId="{652E72BB-542F-41B4-B03D-48D576F1EAA9}" srcOrd="0" destOrd="0" presId="urn:microsoft.com/office/officeart/2005/8/layout/hierarchy4"/>
    <dgm:cxn modelId="{72F377BE-005B-4B5F-8B42-1B9B9924525B}" type="presParOf" srcId="{652E72BB-542F-41B4-B03D-48D576F1EAA9}" destId="{770A5C03-8271-437B-A815-57788AAEFDD0}" srcOrd="0" destOrd="0" presId="urn:microsoft.com/office/officeart/2005/8/layout/hierarchy4"/>
    <dgm:cxn modelId="{A4D98805-4133-4079-A42C-34D87BE0F0E2}" type="presParOf" srcId="{652E72BB-542F-41B4-B03D-48D576F1EAA9}" destId="{3A4DD533-80F3-4F58-BFF1-5B5A0F150B79}" srcOrd="1" destOrd="0" presId="urn:microsoft.com/office/officeart/2005/8/layout/hierarchy4"/>
    <dgm:cxn modelId="{C2F6781E-8DD6-4E9F-8FA1-4EB6B43DF050}" type="presParOf" srcId="{652E72BB-542F-41B4-B03D-48D576F1EAA9}" destId="{42F88DC0-F89C-4270-A066-678BF70A75DA}" srcOrd="2" destOrd="0" presId="urn:microsoft.com/office/officeart/2005/8/layout/hierarchy4"/>
    <dgm:cxn modelId="{BA7E5C53-D2BF-48D8-AC7A-BA757274DBF7}" type="presParOf" srcId="{42F88DC0-F89C-4270-A066-678BF70A75DA}" destId="{9C12EC5E-A1A6-4F4A-AA2F-86F25CD3B770}" srcOrd="0" destOrd="0" presId="urn:microsoft.com/office/officeart/2005/8/layout/hierarchy4"/>
    <dgm:cxn modelId="{4B155EFB-DF4F-40B3-B312-BAEE1238AFE9}" type="presParOf" srcId="{9C12EC5E-A1A6-4F4A-AA2F-86F25CD3B770}" destId="{2309E38D-D045-4B7E-B69D-DB99AFA7308D}" srcOrd="0" destOrd="0" presId="urn:microsoft.com/office/officeart/2005/8/layout/hierarchy4"/>
    <dgm:cxn modelId="{74AFB9C1-E82B-4045-A0F2-ABCD969E94D7}" type="presParOf" srcId="{9C12EC5E-A1A6-4F4A-AA2F-86F25CD3B770}" destId="{4906911D-4D3A-4FDE-B818-2140A4FB6E21}" srcOrd="1" destOrd="0" presId="urn:microsoft.com/office/officeart/2005/8/layout/hierarchy4"/>
    <dgm:cxn modelId="{D04B1388-DED0-4BCB-95CA-35B1E4D83A94}" type="presParOf" srcId="{9C12EC5E-A1A6-4F4A-AA2F-86F25CD3B770}" destId="{967E2CA0-42F6-4577-8850-1ACE96DC92D6}" srcOrd="2" destOrd="0" presId="urn:microsoft.com/office/officeart/2005/8/layout/hierarchy4"/>
    <dgm:cxn modelId="{39202CFB-BCFA-4774-82EC-36546099EFCB}" type="presParOf" srcId="{967E2CA0-42F6-4577-8850-1ACE96DC92D6}" destId="{93343EA3-B56C-489C-A2A6-39BAD2DC8440}" srcOrd="0" destOrd="0" presId="urn:microsoft.com/office/officeart/2005/8/layout/hierarchy4"/>
    <dgm:cxn modelId="{12CE6AD3-C70B-4FDF-AAE9-F736E2D38C5E}" type="presParOf" srcId="{93343EA3-B56C-489C-A2A6-39BAD2DC8440}" destId="{E15ABD19-4EF6-4C00-AF2D-4109C841F2D2}" srcOrd="0" destOrd="0" presId="urn:microsoft.com/office/officeart/2005/8/layout/hierarchy4"/>
    <dgm:cxn modelId="{DB964BBC-E8FF-454D-93EB-280582492D70}" type="presParOf" srcId="{93343EA3-B56C-489C-A2A6-39BAD2DC8440}" destId="{F7370141-DBA2-4DB8-8589-DB05C141953A}" srcOrd="1" destOrd="0" presId="urn:microsoft.com/office/officeart/2005/8/layout/hierarchy4"/>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EA02F-E99A-4D8A-A5C8-B04590EEDAE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F68F250-BC84-4768-970C-DA86C32D79AA}">
      <dgm:prSet phldrT="[Text]"/>
      <dgm:spPr>
        <a:solidFill>
          <a:schemeClr val="accent1">
            <a:lumMod val="40000"/>
            <a:lumOff val="60000"/>
          </a:schemeClr>
        </a:solidFill>
        <a:ln>
          <a:solidFill>
            <a:schemeClr val="tx1"/>
          </a:solidFill>
        </a:ln>
      </dgm:spPr>
      <dgm:t>
        <a:bodyPr/>
        <a:lstStyle/>
        <a:p>
          <a:r>
            <a:rPr lang="en-US" b="1">
              <a:solidFill>
                <a:srgbClr val="002060"/>
              </a:solidFill>
              <a:effectLst/>
            </a:rPr>
            <a:t>Purpose</a:t>
          </a:r>
        </a:p>
      </dgm:t>
    </dgm:pt>
    <dgm:pt modelId="{0D3ACC01-51AC-48B4-9E16-831B80B58845}" type="parTrans" cxnId="{A85FBE14-3E58-4DAC-9C89-D790088F9D88}">
      <dgm:prSet/>
      <dgm:spPr/>
      <dgm:t>
        <a:bodyPr/>
        <a:lstStyle/>
        <a:p>
          <a:endParaRPr lang="en-US" b="1">
            <a:solidFill>
              <a:srgbClr val="002060"/>
            </a:solidFill>
            <a:effectLst/>
          </a:endParaRPr>
        </a:p>
      </dgm:t>
    </dgm:pt>
    <dgm:pt modelId="{31869B9E-B1F0-4D5B-96A6-BDD8C16E6FF3}" type="sibTrans" cxnId="{A85FBE14-3E58-4DAC-9C89-D790088F9D88}">
      <dgm:prSet/>
      <dgm:spPr/>
      <dgm:t>
        <a:bodyPr/>
        <a:lstStyle/>
        <a:p>
          <a:endParaRPr lang="en-US" b="1">
            <a:solidFill>
              <a:srgbClr val="002060"/>
            </a:solidFill>
            <a:effectLst/>
          </a:endParaRPr>
        </a:p>
      </dgm:t>
    </dgm:pt>
    <dgm:pt modelId="{7874DAB6-539F-4726-A239-1D9C7A7A0E53}">
      <dgm:prSet phldrT="[Text]"/>
      <dgm:spPr>
        <a:solidFill>
          <a:schemeClr val="accent1">
            <a:lumMod val="40000"/>
            <a:lumOff val="60000"/>
          </a:schemeClr>
        </a:solidFill>
        <a:ln>
          <a:solidFill>
            <a:schemeClr val="tx1"/>
          </a:solidFill>
        </a:ln>
      </dgm:spPr>
      <dgm:t>
        <a:bodyPr/>
        <a:lstStyle/>
        <a:p>
          <a:r>
            <a:rPr lang="en-US" b="1">
              <a:solidFill>
                <a:srgbClr val="002060"/>
              </a:solidFill>
              <a:effectLst/>
            </a:rPr>
            <a:t>Vision</a:t>
          </a:r>
        </a:p>
      </dgm:t>
    </dgm:pt>
    <dgm:pt modelId="{2CAAE32E-EEFD-4E96-AD8E-3E0CDCD3AE48}" type="parTrans" cxnId="{A20EC96D-665C-4E37-94A2-DF745943C6A0}">
      <dgm:prSet/>
      <dgm:spPr/>
      <dgm:t>
        <a:bodyPr/>
        <a:lstStyle/>
        <a:p>
          <a:endParaRPr lang="en-US" b="1">
            <a:solidFill>
              <a:srgbClr val="002060"/>
            </a:solidFill>
            <a:effectLst/>
          </a:endParaRPr>
        </a:p>
      </dgm:t>
    </dgm:pt>
    <dgm:pt modelId="{423C1D2E-5087-4FBF-958D-D0BF33BEDC64}" type="sibTrans" cxnId="{A20EC96D-665C-4E37-94A2-DF745943C6A0}">
      <dgm:prSet/>
      <dgm:spPr/>
      <dgm:t>
        <a:bodyPr/>
        <a:lstStyle/>
        <a:p>
          <a:endParaRPr lang="en-US" b="1">
            <a:solidFill>
              <a:srgbClr val="002060"/>
            </a:solidFill>
            <a:effectLst/>
          </a:endParaRPr>
        </a:p>
      </dgm:t>
    </dgm:pt>
    <dgm:pt modelId="{191702B9-F866-4358-9A5A-B3945663FA46}">
      <dgm:prSet phldrT="[Text]"/>
      <dgm:spPr>
        <a:solidFill>
          <a:srgbClr val="FFFF66"/>
        </a:solidFill>
        <a:ln>
          <a:solidFill>
            <a:schemeClr val="tx1"/>
          </a:solidFill>
        </a:ln>
      </dgm:spPr>
      <dgm:t>
        <a:bodyPr/>
        <a:lstStyle/>
        <a:p>
          <a:r>
            <a:rPr lang="en-US" b="1" cap="none" spc="0">
              <a:ln w="0"/>
              <a:solidFill>
                <a:srgbClr val="002060"/>
              </a:solidFill>
              <a:effectLst/>
            </a:rPr>
            <a:t>Program/Project/Task</a:t>
          </a:r>
        </a:p>
      </dgm:t>
    </dgm:pt>
    <dgm:pt modelId="{401B1C9A-C5DE-487C-B5C0-75C54866CC60}" type="parTrans" cxnId="{74BDE238-3497-4B12-A322-D22AB81A4320}">
      <dgm:prSet/>
      <dgm:spPr/>
      <dgm:t>
        <a:bodyPr/>
        <a:lstStyle/>
        <a:p>
          <a:endParaRPr lang="en-US" b="1">
            <a:solidFill>
              <a:srgbClr val="002060"/>
            </a:solidFill>
            <a:effectLst/>
          </a:endParaRPr>
        </a:p>
      </dgm:t>
    </dgm:pt>
    <dgm:pt modelId="{37BBA8EE-1AB0-40A1-983C-00A35E1749E6}" type="sibTrans" cxnId="{74BDE238-3497-4B12-A322-D22AB81A4320}">
      <dgm:prSet/>
      <dgm:spPr/>
      <dgm:t>
        <a:bodyPr/>
        <a:lstStyle/>
        <a:p>
          <a:endParaRPr lang="en-US" b="1">
            <a:solidFill>
              <a:srgbClr val="002060"/>
            </a:solidFill>
            <a:effectLst/>
          </a:endParaRPr>
        </a:p>
      </dgm:t>
    </dgm:pt>
    <dgm:pt modelId="{F16FAB08-6194-4DFB-AB65-006FBD15A532}">
      <dgm:prSet phldrT="[Text]"/>
      <dgm:spPr>
        <a:solidFill>
          <a:srgbClr val="FF7C80"/>
        </a:solidFill>
        <a:ln>
          <a:solidFill>
            <a:schemeClr val="tx1"/>
          </a:solidFill>
        </a:ln>
      </dgm:spPr>
      <dgm:t>
        <a:bodyPr/>
        <a:lstStyle/>
        <a:p>
          <a:r>
            <a:rPr lang="en-US" b="1" dirty="0">
              <a:solidFill>
                <a:srgbClr val="002060"/>
              </a:solidFill>
              <a:effectLst/>
            </a:rPr>
            <a:t>Mission Element</a:t>
          </a:r>
        </a:p>
      </dgm:t>
    </dgm:pt>
    <dgm:pt modelId="{A1C4948B-1F70-4015-8D57-966850B015B7}" type="parTrans" cxnId="{09506483-8277-4338-A8B2-69450260C524}">
      <dgm:prSet/>
      <dgm:spPr/>
      <dgm:t>
        <a:bodyPr/>
        <a:lstStyle/>
        <a:p>
          <a:endParaRPr lang="en-US" b="1">
            <a:solidFill>
              <a:srgbClr val="002060"/>
            </a:solidFill>
            <a:effectLst/>
          </a:endParaRPr>
        </a:p>
      </dgm:t>
    </dgm:pt>
    <dgm:pt modelId="{F4815779-0329-4E2D-8E0E-B531AA73FE28}" type="sibTrans" cxnId="{09506483-8277-4338-A8B2-69450260C524}">
      <dgm:prSet/>
      <dgm:spPr/>
      <dgm:t>
        <a:bodyPr/>
        <a:lstStyle/>
        <a:p>
          <a:endParaRPr lang="en-US" b="1">
            <a:solidFill>
              <a:srgbClr val="002060"/>
            </a:solidFill>
            <a:effectLst/>
          </a:endParaRPr>
        </a:p>
      </dgm:t>
    </dgm:pt>
    <dgm:pt modelId="{C9722D77-219E-4069-A2A2-0E2598F1F02A}">
      <dgm:prSet phldrT="[Text]"/>
      <dgm:spPr>
        <a:solidFill>
          <a:srgbClr val="FF7C80"/>
        </a:solidFill>
        <a:ln>
          <a:solidFill>
            <a:schemeClr val="tx1"/>
          </a:solidFill>
        </a:ln>
      </dgm:spPr>
      <dgm:t>
        <a:bodyPr/>
        <a:lstStyle/>
        <a:p>
          <a:r>
            <a:rPr lang="en-US" b="1" dirty="0">
              <a:solidFill>
                <a:srgbClr val="002060"/>
              </a:solidFill>
              <a:effectLst/>
            </a:rPr>
            <a:t>Mission Element</a:t>
          </a:r>
        </a:p>
      </dgm:t>
    </dgm:pt>
    <dgm:pt modelId="{9AEE1B2E-07FE-4AA4-8D74-A43CDD71B9FC}" type="parTrans" cxnId="{4A48965D-DD4C-4581-B7FB-1A11539CBC41}">
      <dgm:prSet/>
      <dgm:spPr/>
      <dgm:t>
        <a:bodyPr/>
        <a:lstStyle/>
        <a:p>
          <a:endParaRPr lang="en-US" b="1">
            <a:solidFill>
              <a:srgbClr val="002060"/>
            </a:solidFill>
            <a:effectLst/>
          </a:endParaRPr>
        </a:p>
      </dgm:t>
    </dgm:pt>
    <dgm:pt modelId="{A80DC1D7-90B1-4F95-B6F6-64857DC935EB}" type="sibTrans" cxnId="{4A48965D-DD4C-4581-B7FB-1A11539CBC41}">
      <dgm:prSet/>
      <dgm:spPr/>
      <dgm:t>
        <a:bodyPr/>
        <a:lstStyle/>
        <a:p>
          <a:endParaRPr lang="en-US" b="1">
            <a:solidFill>
              <a:srgbClr val="002060"/>
            </a:solidFill>
            <a:effectLst/>
          </a:endParaRPr>
        </a:p>
      </dgm:t>
    </dgm:pt>
    <dgm:pt modelId="{1AD6F1C3-25A1-4D10-A0CA-009153298B66}">
      <dgm:prSet phldrT="[Text]"/>
      <dgm:spPr>
        <a:solidFill>
          <a:srgbClr val="FFFF66"/>
        </a:solidFill>
        <a:ln>
          <a:solidFill>
            <a:schemeClr val="tx1"/>
          </a:solidFill>
        </a:ln>
      </dgm:spPr>
      <dgm:t>
        <a:bodyPr/>
        <a:lstStyle/>
        <a:p>
          <a:r>
            <a:rPr lang="en-US" b="1" cap="none" spc="0">
              <a:ln w="0"/>
              <a:solidFill>
                <a:srgbClr val="002060"/>
              </a:solidFill>
              <a:effectLst/>
            </a:rPr>
            <a:t>Program/Project/Task</a:t>
          </a:r>
        </a:p>
      </dgm:t>
    </dgm:pt>
    <dgm:pt modelId="{A3202AFA-7A06-41C8-8436-E25D50BE317E}" type="sibTrans" cxnId="{94E303F9-D85F-4AA1-8A4A-D352A5821D5D}">
      <dgm:prSet/>
      <dgm:spPr/>
      <dgm:t>
        <a:bodyPr/>
        <a:lstStyle/>
        <a:p>
          <a:endParaRPr lang="en-US" b="1">
            <a:solidFill>
              <a:srgbClr val="002060"/>
            </a:solidFill>
            <a:effectLst/>
          </a:endParaRPr>
        </a:p>
      </dgm:t>
    </dgm:pt>
    <dgm:pt modelId="{ADF04909-07E9-46E9-92A1-5953E71A9385}" type="parTrans" cxnId="{94E303F9-D85F-4AA1-8A4A-D352A5821D5D}">
      <dgm:prSet/>
      <dgm:spPr/>
      <dgm:t>
        <a:bodyPr/>
        <a:lstStyle/>
        <a:p>
          <a:endParaRPr lang="en-US" b="1">
            <a:solidFill>
              <a:srgbClr val="002060"/>
            </a:solidFill>
            <a:effectLst/>
          </a:endParaRPr>
        </a:p>
      </dgm:t>
    </dgm:pt>
    <dgm:pt modelId="{0CC2B8E2-F8AF-45A1-A240-CFF10AAFC405}">
      <dgm:prSet phldrT="[Text]"/>
      <dgm:spPr>
        <a:solidFill>
          <a:srgbClr val="FFFF66"/>
        </a:solidFill>
        <a:ln>
          <a:solidFill>
            <a:schemeClr val="tx1"/>
          </a:solidFill>
        </a:ln>
      </dgm:spPr>
      <dgm:t>
        <a:bodyPr/>
        <a:lstStyle/>
        <a:p>
          <a:r>
            <a:rPr lang="en-US" b="1" cap="none" spc="0" dirty="0">
              <a:ln w="0"/>
              <a:solidFill>
                <a:srgbClr val="002060"/>
              </a:solidFill>
              <a:effectLst/>
            </a:rPr>
            <a:t>Program/Project/Task</a:t>
          </a:r>
        </a:p>
      </dgm:t>
    </dgm:pt>
    <dgm:pt modelId="{49F9D582-ED6B-4422-891D-CE9D08394AF7}" type="parTrans" cxnId="{ABB7A1B0-7D2F-4F88-BCD9-296BDA229235}">
      <dgm:prSet/>
      <dgm:spPr/>
      <dgm:t>
        <a:bodyPr/>
        <a:lstStyle/>
        <a:p>
          <a:endParaRPr lang="en-US" b="1">
            <a:solidFill>
              <a:srgbClr val="002060"/>
            </a:solidFill>
            <a:effectLst/>
          </a:endParaRPr>
        </a:p>
      </dgm:t>
    </dgm:pt>
    <dgm:pt modelId="{366DE451-66FD-4274-A18C-248D99F6CAF5}" type="sibTrans" cxnId="{ABB7A1B0-7D2F-4F88-BCD9-296BDA229235}">
      <dgm:prSet/>
      <dgm:spPr/>
      <dgm:t>
        <a:bodyPr/>
        <a:lstStyle/>
        <a:p>
          <a:endParaRPr lang="en-US" b="1">
            <a:solidFill>
              <a:srgbClr val="002060"/>
            </a:solidFill>
            <a:effectLst/>
          </a:endParaRPr>
        </a:p>
      </dgm:t>
    </dgm:pt>
    <dgm:pt modelId="{FDA57F21-B57C-422C-B783-35AA821AE448}">
      <dgm:prSet phldrT="[Text]"/>
      <dgm:spPr>
        <a:solidFill>
          <a:srgbClr val="FFFF66"/>
        </a:solidFill>
        <a:ln>
          <a:solidFill>
            <a:schemeClr val="tx1"/>
          </a:solidFill>
        </a:ln>
      </dgm:spPr>
      <dgm:t>
        <a:bodyPr/>
        <a:lstStyle/>
        <a:p>
          <a:r>
            <a:rPr lang="en-US" b="1" cap="none" spc="0">
              <a:ln w="0"/>
              <a:solidFill>
                <a:srgbClr val="002060"/>
              </a:solidFill>
              <a:effectLst/>
            </a:rPr>
            <a:t>Program/Project/Task</a:t>
          </a:r>
        </a:p>
      </dgm:t>
    </dgm:pt>
    <dgm:pt modelId="{F153D923-30DB-4857-9CF9-536AD912A737}" type="parTrans" cxnId="{117FA49B-AA06-4D6D-857D-063D7597FF02}">
      <dgm:prSet/>
      <dgm:spPr/>
      <dgm:t>
        <a:bodyPr/>
        <a:lstStyle/>
        <a:p>
          <a:endParaRPr lang="en-US" b="1">
            <a:solidFill>
              <a:srgbClr val="002060"/>
            </a:solidFill>
            <a:effectLst/>
          </a:endParaRPr>
        </a:p>
      </dgm:t>
    </dgm:pt>
    <dgm:pt modelId="{FBA33EC9-F8A1-4DBB-9A1F-568348FEA734}" type="sibTrans" cxnId="{117FA49B-AA06-4D6D-857D-063D7597FF02}">
      <dgm:prSet/>
      <dgm:spPr/>
      <dgm:t>
        <a:bodyPr/>
        <a:lstStyle/>
        <a:p>
          <a:endParaRPr lang="en-US" b="1">
            <a:solidFill>
              <a:srgbClr val="002060"/>
            </a:solidFill>
            <a:effectLst/>
          </a:endParaRPr>
        </a:p>
      </dgm:t>
    </dgm:pt>
    <dgm:pt modelId="{0D4E766B-892F-453A-A0A6-74E14ED84746}" type="pres">
      <dgm:prSet presAssocID="{B42EA02F-E99A-4D8A-A5C8-B04590EEDAE6}" presName="Name0" presStyleCnt="0">
        <dgm:presLayoutVars>
          <dgm:chPref val="1"/>
          <dgm:dir/>
          <dgm:animOne val="branch"/>
          <dgm:animLvl val="lvl"/>
          <dgm:resizeHandles/>
        </dgm:presLayoutVars>
      </dgm:prSet>
      <dgm:spPr/>
      <dgm:t>
        <a:bodyPr/>
        <a:lstStyle/>
        <a:p>
          <a:endParaRPr lang="en-US"/>
        </a:p>
      </dgm:t>
    </dgm:pt>
    <dgm:pt modelId="{6A0E35BE-6F2E-4DD5-9F23-E248FCD8B630}" type="pres">
      <dgm:prSet presAssocID="{9F68F250-BC84-4768-970C-DA86C32D79AA}" presName="vertOne" presStyleCnt="0"/>
      <dgm:spPr/>
    </dgm:pt>
    <dgm:pt modelId="{5B95A679-1ECC-4F71-AF98-B43CF86315B3}" type="pres">
      <dgm:prSet presAssocID="{9F68F250-BC84-4768-970C-DA86C32D79AA}" presName="txOne" presStyleLbl="node0" presStyleIdx="0" presStyleCnt="1">
        <dgm:presLayoutVars>
          <dgm:chPref val="3"/>
        </dgm:presLayoutVars>
      </dgm:prSet>
      <dgm:spPr/>
      <dgm:t>
        <a:bodyPr/>
        <a:lstStyle/>
        <a:p>
          <a:endParaRPr lang="en-US"/>
        </a:p>
      </dgm:t>
    </dgm:pt>
    <dgm:pt modelId="{ADD79E7F-FCD1-4AA5-9FD0-34C11AAFF3EE}" type="pres">
      <dgm:prSet presAssocID="{9F68F250-BC84-4768-970C-DA86C32D79AA}" presName="parTransOne" presStyleCnt="0"/>
      <dgm:spPr/>
    </dgm:pt>
    <dgm:pt modelId="{2F0916A6-3E1F-43AA-B2FE-6DCD35CBA6EB}" type="pres">
      <dgm:prSet presAssocID="{9F68F250-BC84-4768-970C-DA86C32D79AA}" presName="horzOne" presStyleCnt="0"/>
      <dgm:spPr/>
    </dgm:pt>
    <dgm:pt modelId="{37A40C95-9DED-49B2-9867-6F24F3B7CA50}" type="pres">
      <dgm:prSet presAssocID="{7874DAB6-539F-4726-A239-1D9C7A7A0E53}" presName="vertTwo" presStyleCnt="0"/>
      <dgm:spPr/>
    </dgm:pt>
    <dgm:pt modelId="{92859827-905A-4FA8-950A-F639CFBBCC47}" type="pres">
      <dgm:prSet presAssocID="{7874DAB6-539F-4726-A239-1D9C7A7A0E53}" presName="txTwo" presStyleLbl="node2" presStyleIdx="0" presStyleCnt="1">
        <dgm:presLayoutVars>
          <dgm:chPref val="3"/>
        </dgm:presLayoutVars>
      </dgm:prSet>
      <dgm:spPr/>
      <dgm:t>
        <a:bodyPr/>
        <a:lstStyle/>
        <a:p>
          <a:endParaRPr lang="en-US"/>
        </a:p>
      </dgm:t>
    </dgm:pt>
    <dgm:pt modelId="{651CF020-58AA-4122-94ED-071B01C4864A}" type="pres">
      <dgm:prSet presAssocID="{7874DAB6-539F-4726-A239-1D9C7A7A0E53}" presName="parTransTwo" presStyleCnt="0"/>
      <dgm:spPr/>
    </dgm:pt>
    <dgm:pt modelId="{2735B5ED-8C9E-4A38-81B0-7214B3CDBBD1}" type="pres">
      <dgm:prSet presAssocID="{7874DAB6-539F-4726-A239-1D9C7A7A0E53}" presName="horzTwo" presStyleCnt="0"/>
      <dgm:spPr/>
    </dgm:pt>
    <dgm:pt modelId="{4937DC5E-CBA7-4084-AD2D-0EAA92132E13}" type="pres">
      <dgm:prSet presAssocID="{F16FAB08-6194-4DFB-AB65-006FBD15A532}" presName="vertThree" presStyleCnt="0"/>
      <dgm:spPr/>
    </dgm:pt>
    <dgm:pt modelId="{0743DAD1-C4BD-4EAF-85AD-641AE925860C}" type="pres">
      <dgm:prSet presAssocID="{F16FAB08-6194-4DFB-AB65-006FBD15A532}" presName="txThree" presStyleLbl="node3" presStyleIdx="0" presStyleCnt="2">
        <dgm:presLayoutVars>
          <dgm:chPref val="3"/>
        </dgm:presLayoutVars>
      </dgm:prSet>
      <dgm:spPr/>
      <dgm:t>
        <a:bodyPr/>
        <a:lstStyle/>
        <a:p>
          <a:endParaRPr lang="en-US"/>
        </a:p>
      </dgm:t>
    </dgm:pt>
    <dgm:pt modelId="{4520AB90-ECEF-42BA-9B2F-69B92B4AFA39}" type="pres">
      <dgm:prSet presAssocID="{F16FAB08-6194-4DFB-AB65-006FBD15A532}" presName="parTransThree" presStyleCnt="0"/>
      <dgm:spPr/>
    </dgm:pt>
    <dgm:pt modelId="{CABC0051-BBA7-4747-B9CC-863BB6E1040B}" type="pres">
      <dgm:prSet presAssocID="{F16FAB08-6194-4DFB-AB65-006FBD15A532}" presName="horzThree" presStyleCnt="0"/>
      <dgm:spPr/>
    </dgm:pt>
    <dgm:pt modelId="{7C1F5817-595E-40B5-9D90-F90F803ACC8F}" type="pres">
      <dgm:prSet presAssocID="{0CC2B8E2-F8AF-45A1-A240-CFF10AAFC405}" presName="vertFour" presStyleCnt="0">
        <dgm:presLayoutVars>
          <dgm:chPref val="3"/>
        </dgm:presLayoutVars>
      </dgm:prSet>
      <dgm:spPr/>
    </dgm:pt>
    <dgm:pt modelId="{ABEEBC74-B9A9-4F5F-9B06-2BF41BAFECA4}" type="pres">
      <dgm:prSet presAssocID="{0CC2B8E2-F8AF-45A1-A240-CFF10AAFC405}" presName="txFour" presStyleLbl="node4" presStyleIdx="0" presStyleCnt="4">
        <dgm:presLayoutVars>
          <dgm:chPref val="3"/>
        </dgm:presLayoutVars>
      </dgm:prSet>
      <dgm:spPr/>
      <dgm:t>
        <a:bodyPr/>
        <a:lstStyle/>
        <a:p>
          <a:endParaRPr lang="en-US"/>
        </a:p>
      </dgm:t>
    </dgm:pt>
    <dgm:pt modelId="{A748F193-28F5-4D5F-980B-14B21AB7360D}" type="pres">
      <dgm:prSet presAssocID="{0CC2B8E2-F8AF-45A1-A240-CFF10AAFC405}" presName="horzFour" presStyleCnt="0"/>
      <dgm:spPr/>
    </dgm:pt>
    <dgm:pt modelId="{21B57E1F-CE27-4CFD-BAD1-BE18AF08C491}" type="pres">
      <dgm:prSet presAssocID="{366DE451-66FD-4274-A18C-248D99F6CAF5}" presName="sibSpaceFour" presStyleCnt="0"/>
      <dgm:spPr/>
    </dgm:pt>
    <dgm:pt modelId="{BD9D014F-72F6-403D-BDFF-B31614183911}" type="pres">
      <dgm:prSet presAssocID="{FDA57F21-B57C-422C-B783-35AA821AE448}" presName="vertFour" presStyleCnt="0">
        <dgm:presLayoutVars>
          <dgm:chPref val="3"/>
        </dgm:presLayoutVars>
      </dgm:prSet>
      <dgm:spPr/>
    </dgm:pt>
    <dgm:pt modelId="{E69764AA-BBF9-4EF1-91FF-4603D44FE54E}" type="pres">
      <dgm:prSet presAssocID="{FDA57F21-B57C-422C-B783-35AA821AE448}" presName="txFour" presStyleLbl="node4" presStyleIdx="1" presStyleCnt="4">
        <dgm:presLayoutVars>
          <dgm:chPref val="3"/>
        </dgm:presLayoutVars>
      </dgm:prSet>
      <dgm:spPr/>
      <dgm:t>
        <a:bodyPr/>
        <a:lstStyle/>
        <a:p>
          <a:endParaRPr lang="en-US"/>
        </a:p>
      </dgm:t>
    </dgm:pt>
    <dgm:pt modelId="{D09B147F-4148-4BBB-AC45-D067DFA971A8}" type="pres">
      <dgm:prSet presAssocID="{FDA57F21-B57C-422C-B783-35AA821AE448}" presName="horzFour" presStyleCnt="0"/>
      <dgm:spPr/>
    </dgm:pt>
    <dgm:pt modelId="{61157FC8-ED13-491E-8B99-40551FBB125C}" type="pres">
      <dgm:prSet presAssocID="{F4815779-0329-4E2D-8E0E-B531AA73FE28}" presName="sibSpaceThree" presStyleCnt="0"/>
      <dgm:spPr/>
    </dgm:pt>
    <dgm:pt modelId="{B112EA24-EF0E-4C0C-8F7D-D52899BFDA9E}" type="pres">
      <dgm:prSet presAssocID="{C9722D77-219E-4069-A2A2-0E2598F1F02A}" presName="vertThree" presStyleCnt="0"/>
      <dgm:spPr/>
    </dgm:pt>
    <dgm:pt modelId="{9EBC5D20-AC3B-4BCE-B345-955571CB4196}" type="pres">
      <dgm:prSet presAssocID="{C9722D77-219E-4069-A2A2-0E2598F1F02A}" presName="txThree" presStyleLbl="node3" presStyleIdx="1" presStyleCnt="2">
        <dgm:presLayoutVars>
          <dgm:chPref val="3"/>
        </dgm:presLayoutVars>
      </dgm:prSet>
      <dgm:spPr/>
      <dgm:t>
        <a:bodyPr/>
        <a:lstStyle/>
        <a:p>
          <a:endParaRPr lang="en-US"/>
        </a:p>
      </dgm:t>
    </dgm:pt>
    <dgm:pt modelId="{FFC0CD15-C1C7-4F89-97B9-659E8385BE9E}" type="pres">
      <dgm:prSet presAssocID="{C9722D77-219E-4069-A2A2-0E2598F1F02A}" presName="parTransThree" presStyleCnt="0"/>
      <dgm:spPr/>
    </dgm:pt>
    <dgm:pt modelId="{8CB80A26-7E80-4208-809C-DCF28068C23D}" type="pres">
      <dgm:prSet presAssocID="{C9722D77-219E-4069-A2A2-0E2598F1F02A}" presName="horzThree" presStyleCnt="0"/>
      <dgm:spPr/>
    </dgm:pt>
    <dgm:pt modelId="{EBC6E39A-CDAB-463A-8775-E1DC2FE4FF6C}" type="pres">
      <dgm:prSet presAssocID="{1AD6F1C3-25A1-4D10-A0CA-009153298B66}" presName="vertFour" presStyleCnt="0">
        <dgm:presLayoutVars>
          <dgm:chPref val="3"/>
        </dgm:presLayoutVars>
      </dgm:prSet>
      <dgm:spPr/>
    </dgm:pt>
    <dgm:pt modelId="{083810D1-840C-4BCD-A6C1-F5269770F088}" type="pres">
      <dgm:prSet presAssocID="{1AD6F1C3-25A1-4D10-A0CA-009153298B66}" presName="txFour" presStyleLbl="node4" presStyleIdx="2" presStyleCnt="4">
        <dgm:presLayoutVars>
          <dgm:chPref val="3"/>
        </dgm:presLayoutVars>
      </dgm:prSet>
      <dgm:spPr/>
      <dgm:t>
        <a:bodyPr/>
        <a:lstStyle/>
        <a:p>
          <a:endParaRPr lang="en-US"/>
        </a:p>
      </dgm:t>
    </dgm:pt>
    <dgm:pt modelId="{85551304-1479-48BB-B9F3-CC4C205E263F}" type="pres">
      <dgm:prSet presAssocID="{1AD6F1C3-25A1-4D10-A0CA-009153298B66}" presName="horzFour" presStyleCnt="0"/>
      <dgm:spPr/>
    </dgm:pt>
    <dgm:pt modelId="{D2212A32-846A-46ED-819C-C8E9A179564D}" type="pres">
      <dgm:prSet presAssocID="{A3202AFA-7A06-41C8-8436-E25D50BE317E}" presName="sibSpaceFour" presStyleCnt="0"/>
      <dgm:spPr/>
    </dgm:pt>
    <dgm:pt modelId="{4B5116D3-A8F7-4B45-AC9E-91F985E32C4C}" type="pres">
      <dgm:prSet presAssocID="{191702B9-F866-4358-9A5A-B3945663FA46}" presName="vertFour" presStyleCnt="0">
        <dgm:presLayoutVars>
          <dgm:chPref val="3"/>
        </dgm:presLayoutVars>
      </dgm:prSet>
      <dgm:spPr/>
    </dgm:pt>
    <dgm:pt modelId="{BEFEDF83-264A-4250-AACC-2D69C24033C1}" type="pres">
      <dgm:prSet presAssocID="{191702B9-F866-4358-9A5A-B3945663FA46}" presName="txFour" presStyleLbl="node4" presStyleIdx="3" presStyleCnt="4">
        <dgm:presLayoutVars>
          <dgm:chPref val="3"/>
        </dgm:presLayoutVars>
      </dgm:prSet>
      <dgm:spPr/>
      <dgm:t>
        <a:bodyPr/>
        <a:lstStyle/>
        <a:p>
          <a:endParaRPr lang="en-US"/>
        </a:p>
      </dgm:t>
    </dgm:pt>
    <dgm:pt modelId="{D7098685-09AB-4BED-932E-43D947CA05C9}" type="pres">
      <dgm:prSet presAssocID="{191702B9-F866-4358-9A5A-B3945663FA46}" presName="horzFour" presStyleCnt="0"/>
      <dgm:spPr/>
    </dgm:pt>
  </dgm:ptLst>
  <dgm:cxnLst>
    <dgm:cxn modelId="{F3AD38A9-2AF5-4E61-974E-F6AF2B26AFA1}" type="presOf" srcId="{1AD6F1C3-25A1-4D10-A0CA-009153298B66}" destId="{083810D1-840C-4BCD-A6C1-F5269770F088}" srcOrd="0" destOrd="0" presId="urn:microsoft.com/office/officeart/2005/8/layout/hierarchy4"/>
    <dgm:cxn modelId="{4A48965D-DD4C-4581-B7FB-1A11539CBC41}" srcId="{7874DAB6-539F-4726-A239-1D9C7A7A0E53}" destId="{C9722D77-219E-4069-A2A2-0E2598F1F02A}" srcOrd="1" destOrd="0" parTransId="{9AEE1B2E-07FE-4AA4-8D74-A43CDD71B9FC}" sibTransId="{A80DC1D7-90B1-4F95-B6F6-64857DC935EB}"/>
    <dgm:cxn modelId="{74BDE238-3497-4B12-A322-D22AB81A4320}" srcId="{C9722D77-219E-4069-A2A2-0E2598F1F02A}" destId="{191702B9-F866-4358-9A5A-B3945663FA46}" srcOrd="1" destOrd="0" parTransId="{401B1C9A-C5DE-487C-B5C0-75C54866CC60}" sibTransId="{37BBA8EE-1AB0-40A1-983C-00A35E1749E6}"/>
    <dgm:cxn modelId="{A85FBE14-3E58-4DAC-9C89-D790088F9D88}" srcId="{B42EA02F-E99A-4D8A-A5C8-B04590EEDAE6}" destId="{9F68F250-BC84-4768-970C-DA86C32D79AA}" srcOrd="0" destOrd="0" parTransId="{0D3ACC01-51AC-48B4-9E16-831B80B58845}" sibTransId="{31869B9E-B1F0-4D5B-96A6-BDD8C16E6FF3}"/>
    <dgm:cxn modelId="{17099C88-C72A-4794-87A6-1786CE4E68BE}" type="presOf" srcId="{0CC2B8E2-F8AF-45A1-A240-CFF10AAFC405}" destId="{ABEEBC74-B9A9-4F5F-9B06-2BF41BAFECA4}" srcOrd="0" destOrd="0" presId="urn:microsoft.com/office/officeart/2005/8/layout/hierarchy4"/>
    <dgm:cxn modelId="{D50C14C4-4B2A-47C3-9F44-0076D1BD979B}" type="presOf" srcId="{B42EA02F-E99A-4D8A-A5C8-B04590EEDAE6}" destId="{0D4E766B-892F-453A-A0A6-74E14ED84746}" srcOrd="0" destOrd="0" presId="urn:microsoft.com/office/officeart/2005/8/layout/hierarchy4"/>
    <dgm:cxn modelId="{C21E798B-68C8-486F-8F4E-D78162CB5ADA}" type="presOf" srcId="{7874DAB6-539F-4726-A239-1D9C7A7A0E53}" destId="{92859827-905A-4FA8-950A-F639CFBBCC47}" srcOrd="0" destOrd="0" presId="urn:microsoft.com/office/officeart/2005/8/layout/hierarchy4"/>
    <dgm:cxn modelId="{AD6679A0-88A4-48AE-B1A2-2CA731061CD7}" type="presOf" srcId="{191702B9-F866-4358-9A5A-B3945663FA46}" destId="{BEFEDF83-264A-4250-AACC-2D69C24033C1}" srcOrd="0" destOrd="0" presId="urn:microsoft.com/office/officeart/2005/8/layout/hierarchy4"/>
    <dgm:cxn modelId="{09506483-8277-4338-A8B2-69450260C524}" srcId="{7874DAB6-539F-4726-A239-1D9C7A7A0E53}" destId="{F16FAB08-6194-4DFB-AB65-006FBD15A532}" srcOrd="0" destOrd="0" parTransId="{A1C4948B-1F70-4015-8D57-966850B015B7}" sibTransId="{F4815779-0329-4E2D-8E0E-B531AA73FE28}"/>
    <dgm:cxn modelId="{117FA49B-AA06-4D6D-857D-063D7597FF02}" srcId="{F16FAB08-6194-4DFB-AB65-006FBD15A532}" destId="{FDA57F21-B57C-422C-B783-35AA821AE448}" srcOrd="1" destOrd="0" parTransId="{F153D923-30DB-4857-9CF9-536AD912A737}" sibTransId="{FBA33EC9-F8A1-4DBB-9A1F-568348FEA734}"/>
    <dgm:cxn modelId="{52830617-BB40-46F4-86C0-C009956423B1}" type="presOf" srcId="{FDA57F21-B57C-422C-B783-35AA821AE448}" destId="{E69764AA-BBF9-4EF1-91FF-4603D44FE54E}" srcOrd="0" destOrd="0" presId="urn:microsoft.com/office/officeart/2005/8/layout/hierarchy4"/>
    <dgm:cxn modelId="{ABB7A1B0-7D2F-4F88-BCD9-296BDA229235}" srcId="{F16FAB08-6194-4DFB-AB65-006FBD15A532}" destId="{0CC2B8E2-F8AF-45A1-A240-CFF10AAFC405}" srcOrd="0" destOrd="0" parTransId="{49F9D582-ED6B-4422-891D-CE9D08394AF7}" sibTransId="{366DE451-66FD-4274-A18C-248D99F6CAF5}"/>
    <dgm:cxn modelId="{E1D49070-BBAB-4FD4-A244-9DCA1422C003}" type="presOf" srcId="{F16FAB08-6194-4DFB-AB65-006FBD15A532}" destId="{0743DAD1-C4BD-4EAF-85AD-641AE925860C}" srcOrd="0" destOrd="0" presId="urn:microsoft.com/office/officeart/2005/8/layout/hierarchy4"/>
    <dgm:cxn modelId="{94E303F9-D85F-4AA1-8A4A-D352A5821D5D}" srcId="{C9722D77-219E-4069-A2A2-0E2598F1F02A}" destId="{1AD6F1C3-25A1-4D10-A0CA-009153298B66}" srcOrd="0" destOrd="0" parTransId="{ADF04909-07E9-46E9-92A1-5953E71A9385}" sibTransId="{A3202AFA-7A06-41C8-8436-E25D50BE317E}"/>
    <dgm:cxn modelId="{A20EC96D-665C-4E37-94A2-DF745943C6A0}" srcId="{9F68F250-BC84-4768-970C-DA86C32D79AA}" destId="{7874DAB6-539F-4726-A239-1D9C7A7A0E53}" srcOrd="0" destOrd="0" parTransId="{2CAAE32E-EEFD-4E96-AD8E-3E0CDCD3AE48}" sibTransId="{423C1D2E-5087-4FBF-958D-D0BF33BEDC64}"/>
    <dgm:cxn modelId="{887B4081-4157-4948-A579-419CD487D0BB}" type="presOf" srcId="{C9722D77-219E-4069-A2A2-0E2598F1F02A}" destId="{9EBC5D20-AC3B-4BCE-B345-955571CB4196}" srcOrd="0" destOrd="0" presId="urn:microsoft.com/office/officeart/2005/8/layout/hierarchy4"/>
    <dgm:cxn modelId="{85274E7D-525D-4E27-98F2-E772887F8747}" type="presOf" srcId="{9F68F250-BC84-4768-970C-DA86C32D79AA}" destId="{5B95A679-1ECC-4F71-AF98-B43CF86315B3}" srcOrd="0" destOrd="0" presId="urn:microsoft.com/office/officeart/2005/8/layout/hierarchy4"/>
    <dgm:cxn modelId="{688DA2DF-3AD3-4A64-9002-4E24A164D571}" type="presParOf" srcId="{0D4E766B-892F-453A-A0A6-74E14ED84746}" destId="{6A0E35BE-6F2E-4DD5-9F23-E248FCD8B630}" srcOrd="0" destOrd="0" presId="urn:microsoft.com/office/officeart/2005/8/layout/hierarchy4"/>
    <dgm:cxn modelId="{555186FE-A132-4383-95ED-DBB54B809C4F}" type="presParOf" srcId="{6A0E35BE-6F2E-4DD5-9F23-E248FCD8B630}" destId="{5B95A679-1ECC-4F71-AF98-B43CF86315B3}" srcOrd="0" destOrd="0" presId="urn:microsoft.com/office/officeart/2005/8/layout/hierarchy4"/>
    <dgm:cxn modelId="{12B87ED2-7EE5-4D6D-BC19-4014CB83ED7D}" type="presParOf" srcId="{6A0E35BE-6F2E-4DD5-9F23-E248FCD8B630}" destId="{ADD79E7F-FCD1-4AA5-9FD0-34C11AAFF3EE}" srcOrd="1" destOrd="0" presId="urn:microsoft.com/office/officeart/2005/8/layout/hierarchy4"/>
    <dgm:cxn modelId="{73422DCE-8A8E-47B5-A84B-7AD252F1FB42}" type="presParOf" srcId="{6A0E35BE-6F2E-4DD5-9F23-E248FCD8B630}" destId="{2F0916A6-3E1F-43AA-B2FE-6DCD35CBA6EB}" srcOrd="2" destOrd="0" presId="urn:microsoft.com/office/officeart/2005/8/layout/hierarchy4"/>
    <dgm:cxn modelId="{0FCEBCA3-C114-4578-B07F-AD9513CF9381}" type="presParOf" srcId="{2F0916A6-3E1F-43AA-B2FE-6DCD35CBA6EB}" destId="{37A40C95-9DED-49B2-9867-6F24F3B7CA50}" srcOrd="0" destOrd="0" presId="urn:microsoft.com/office/officeart/2005/8/layout/hierarchy4"/>
    <dgm:cxn modelId="{8D07EA1F-A003-41D2-92FA-07DE3A9C888D}" type="presParOf" srcId="{37A40C95-9DED-49B2-9867-6F24F3B7CA50}" destId="{92859827-905A-4FA8-950A-F639CFBBCC47}" srcOrd="0" destOrd="0" presId="urn:microsoft.com/office/officeart/2005/8/layout/hierarchy4"/>
    <dgm:cxn modelId="{636A4761-FB3B-4089-A3A1-AC17E976BE7B}" type="presParOf" srcId="{37A40C95-9DED-49B2-9867-6F24F3B7CA50}" destId="{651CF020-58AA-4122-94ED-071B01C4864A}" srcOrd="1" destOrd="0" presId="urn:microsoft.com/office/officeart/2005/8/layout/hierarchy4"/>
    <dgm:cxn modelId="{E389C9A9-A05B-42CF-88A2-64120FE45D9F}" type="presParOf" srcId="{37A40C95-9DED-49B2-9867-6F24F3B7CA50}" destId="{2735B5ED-8C9E-4A38-81B0-7214B3CDBBD1}" srcOrd="2" destOrd="0" presId="urn:microsoft.com/office/officeart/2005/8/layout/hierarchy4"/>
    <dgm:cxn modelId="{602CF159-E26B-4E1A-A5AB-B603E67C8040}" type="presParOf" srcId="{2735B5ED-8C9E-4A38-81B0-7214B3CDBBD1}" destId="{4937DC5E-CBA7-4084-AD2D-0EAA92132E13}" srcOrd="0" destOrd="0" presId="urn:microsoft.com/office/officeart/2005/8/layout/hierarchy4"/>
    <dgm:cxn modelId="{AE38EA1E-7A83-4FEA-B217-9DCB40395B58}" type="presParOf" srcId="{4937DC5E-CBA7-4084-AD2D-0EAA92132E13}" destId="{0743DAD1-C4BD-4EAF-85AD-641AE925860C}" srcOrd="0" destOrd="0" presId="urn:microsoft.com/office/officeart/2005/8/layout/hierarchy4"/>
    <dgm:cxn modelId="{FDAEA44C-2ED8-48F1-8A67-A526F7D3D02B}" type="presParOf" srcId="{4937DC5E-CBA7-4084-AD2D-0EAA92132E13}" destId="{4520AB90-ECEF-42BA-9B2F-69B92B4AFA39}" srcOrd="1" destOrd="0" presId="urn:microsoft.com/office/officeart/2005/8/layout/hierarchy4"/>
    <dgm:cxn modelId="{8B29C7F7-0552-45DE-A931-B2FD767C06C7}" type="presParOf" srcId="{4937DC5E-CBA7-4084-AD2D-0EAA92132E13}" destId="{CABC0051-BBA7-4747-B9CC-863BB6E1040B}" srcOrd="2" destOrd="0" presId="urn:microsoft.com/office/officeart/2005/8/layout/hierarchy4"/>
    <dgm:cxn modelId="{26801E20-0726-4D72-A69D-4A883210BA31}" type="presParOf" srcId="{CABC0051-BBA7-4747-B9CC-863BB6E1040B}" destId="{7C1F5817-595E-40B5-9D90-F90F803ACC8F}" srcOrd="0" destOrd="0" presId="urn:microsoft.com/office/officeart/2005/8/layout/hierarchy4"/>
    <dgm:cxn modelId="{A68E5FB8-CB65-4CEB-9F45-C3A17B5F3DF7}" type="presParOf" srcId="{7C1F5817-595E-40B5-9D90-F90F803ACC8F}" destId="{ABEEBC74-B9A9-4F5F-9B06-2BF41BAFECA4}" srcOrd="0" destOrd="0" presId="urn:microsoft.com/office/officeart/2005/8/layout/hierarchy4"/>
    <dgm:cxn modelId="{15E5FE07-77B9-419A-83E8-264676017730}" type="presParOf" srcId="{7C1F5817-595E-40B5-9D90-F90F803ACC8F}" destId="{A748F193-28F5-4D5F-980B-14B21AB7360D}" srcOrd="1" destOrd="0" presId="urn:microsoft.com/office/officeart/2005/8/layout/hierarchy4"/>
    <dgm:cxn modelId="{4D58AF81-3C01-4916-9CF9-A2F35043AFF7}" type="presParOf" srcId="{CABC0051-BBA7-4747-B9CC-863BB6E1040B}" destId="{21B57E1F-CE27-4CFD-BAD1-BE18AF08C491}" srcOrd="1" destOrd="0" presId="urn:microsoft.com/office/officeart/2005/8/layout/hierarchy4"/>
    <dgm:cxn modelId="{6D9A357D-B918-4B85-9C2F-221EC9F07CA9}" type="presParOf" srcId="{CABC0051-BBA7-4747-B9CC-863BB6E1040B}" destId="{BD9D014F-72F6-403D-BDFF-B31614183911}" srcOrd="2" destOrd="0" presId="urn:microsoft.com/office/officeart/2005/8/layout/hierarchy4"/>
    <dgm:cxn modelId="{09ACDCA0-5CE1-4337-A134-2B2C3885485C}" type="presParOf" srcId="{BD9D014F-72F6-403D-BDFF-B31614183911}" destId="{E69764AA-BBF9-4EF1-91FF-4603D44FE54E}" srcOrd="0" destOrd="0" presId="urn:microsoft.com/office/officeart/2005/8/layout/hierarchy4"/>
    <dgm:cxn modelId="{D0B2B227-2B66-435F-9003-47F03C6681BA}" type="presParOf" srcId="{BD9D014F-72F6-403D-BDFF-B31614183911}" destId="{D09B147F-4148-4BBB-AC45-D067DFA971A8}" srcOrd="1" destOrd="0" presId="urn:microsoft.com/office/officeart/2005/8/layout/hierarchy4"/>
    <dgm:cxn modelId="{9E0A88DD-4C41-4DFD-8AFC-B636CFD9B5E8}" type="presParOf" srcId="{2735B5ED-8C9E-4A38-81B0-7214B3CDBBD1}" destId="{61157FC8-ED13-491E-8B99-40551FBB125C}" srcOrd="1" destOrd="0" presId="urn:microsoft.com/office/officeart/2005/8/layout/hierarchy4"/>
    <dgm:cxn modelId="{6E6BADE6-6911-4B41-BF3F-FFAE9BB52DDF}" type="presParOf" srcId="{2735B5ED-8C9E-4A38-81B0-7214B3CDBBD1}" destId="{B112EA24-EF0E-4C0C-8F7D-D52899BFDA9E}" srcOrd="2" destOrd="0" presId="urn:microsoft.com/office/officeart/2005/8/layout/hierarchy4"/>
    <dgm:cxn modelId="{2DBBC9CD-85F4-4231-ABCA-35D6FA9D4CF1}" type="presParOf" srcId="{B112EA24-EF0E-4C0C-8F7D-D52899BFDA9E}" destId="{9EBC5D20-AC3B-4BCE-B345-955571CB4196}" srcOrd="0" destOrd="0" presId="urn:microsoft.com/office/officeart/2005/8/layout/hierarchy4"/>
    <dgm:cxn modelId="{2B11D7E9-D53C-4926-A5E8-054EE2CB5FBF}" type="presParOf" srcId="{B112EA24-EF0E-4C0C-8F7D-D52899BFDA9E}" destId="{FFC0CD15-C1C7-4F89-97B9-659E8385BE9E}" srcOrd="1" destOrd="0" presId="urn:microsoft.com/office/officeart/2005/8/layout/hierarchy4"/>
    <dgm:cxn modelId="{4F4DC842-C410-4F90-8D21-537B3F519FAE}" type="presParOf" srcId="{B112EA24-EF0E-4C0C-8F7D-D52899BFDA9E}" destId="{8CB80A26-7E80-4208-809C-DCF28068C23D}" srcOrd="2" destOrd="0" presId="urn:microsoft.com/office/officeart/2005/8/layout/hierarchy4"/>
    <dgm:cxn modelId="{988636DE-206C-419C-A556-1C641215B7F5}" type="presParOf" srcId="{8CB80A26-7E80-4208-809C-DCF28068C23D}" destId="{EBC6E39A-CDAB-463A-8775-E1DC2FE4FF6C}" srcOrd="0" destOrd="0" presId="urn:microsoft.com/office/officeart/2005/8/layout/hierarchy4"/>
    <dgm:cxn modelId="{8E874FF6-B0D2-451C-AAEE-0BA484FD2505}" type="presParOf" srcId="{EBC6E39A-CDAB-463A-8775-E1DC2FE4FF6C}" destId="{083810D1-840C-4BCD-A6C1-F5269770F088}" srcOrd="0" destOrd="0" presId="urn:microsoft.com/office/officeart/2005/8/layout/hierarchy4"/>
    <dgm:cxn modelId="{0F1B8215-EA4A-40DF-A673-9A820502D814}" type="presParOf" srcId="{EBC6E39A-CDAB-463A-8775-E1DC2FE4FF6C}" destId="{85551304-1479-48BB-B9F3-CC4C205E263F}" srcOrd="1" destOrd="0" presId="urn:microsoft.com/office/officeart/2005/8/layout/hierarchy4"/>
    <dgm:cxn modelId="{BBCB3C8C-4FAB-446F-BE74-326638DCBCCA}" type="presParOf" srcId="{8CB80A26-7E80-4208-809C-DCF28068C23D}" destId="{D2212A32-846A-46ED-819C-C8E9A179564D}" srcOrd="1" destOrd="0" presId="urn:microsoft.com/office/officeart/2005/8/layout/hierarchy4"/>
    <dgm:cxn modelId="{7230549E-CE0F-478A-A204-569DC4A75999}" type="presParOf" srcId="{8CB80A26-7E80-4208-809C-DCF28068C23D}" destId="{4B5116D3-A8F7-4B45-AC9E-91F985E32C4C}" srcOrd="2" destOrd="0" presId="urn:microsoft.com/office/officeart/2005/8/layout/hierarchy4"/>
    <dgm:cxn modelId="{9364A4D8-80D8-45A1-A8DB-AF058977AF0D}" type="presParOf" srcId="{4B5116D3-A8F7-4B45-AC9E-91F985E32C4C}" destId="{BEFEDF83-264A-4250-AACC-2D69C24033C1}" srcOrd="0" destOrd="0" presId="urn:microsoft.com/office/officeart/2005/8/layout/hierarchy4"/>
    <dgm:cxn modelId="{3C203F79-728A-4A74-902A-F113B8B7E3FA}" type="presParOf" srcId="{4B5116D3-A8F7-4B45-AC9E-91F985E32C4C}" destId="{D7098685-09AB-4BED-932E-43D947CA05C9}" srcOrd="1" destOrd="0" presId="urn:microsoft.com/office/officeart/2005/8/layout/hierarchy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2EA02F-E99A-4D8A-A5C8-B04590EEDAE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F68F250-BC84-4768-970C-DA86C32D79AA}">
      <dgm:prSet phldrT="[Text]"/>
      <dgm:spPr>
        <a:solidFill>
          <a:schemeClr val="accent1">
            <a:lumMod val="40000"/>
            <a:lumOff val="60000"/>
          </a:schemeClr>
        </a:solidFill>
        <a:ln>
          <a:solidFill>
            <a:schemeClr val="tx1"/>
          </a:solidFill>
        </a:ln>
      </dgm:spPr>
      <dgm:t>
        <a:bodyPr/>
        <a:lstStyle/>
        <a:p>
          <a:r>
            <a:rPr lang="en-US" b="1" dirty="0">
              <a:solidFill>
                <a:srgbClr val="002060"/>
              </a:solidFill>
            </a:rPr>
            <a:t>Purpose</a:t>
          </a:r>
        </a:p>
      </dgm:t>
    </dgm:pt>
    <dgm:pt modelId="{0D3ACC01-51AC-48B4-9E16-831B80B58845}" type="parTrans" cxnId="{A85FBE14-3E58-4DAC-9C89-D790088F9D88}">
      <dgm:prSet/>
      <dgm:spPr/>
      <dgm:t>
        <a:bodyPr/>
        <a:lstStyle/>
        <a:p>
          <a:endParaRPr lang="en-US" b="1">
            <a:solidFill>
              <a:srgbClr val="002060"/>
            </a:solidFill>
          </a:endParaRPr>
        </a:p>
      </dgm:t>
    </dgm:pt>
    <dgm:pt modelId="{31869B9E-B1F0-4D5B-96A6-BDD8C16E6FF3}" type="sibTrans" cxnId="{A85FBE14-3E58-4DAC-9C89-D790088F9D88}">
      <dgm:prSet/>
      <dgm:spPr/>
      <dgm:t>
        <a:bodyPr/>
        <a:lstStyle/>
        <a:p>
          <a:endParaRPr lang="en-US" b="1">
            <a:solidFill>
              <a:srgbClr val="002060"/>
            </a:solidFill>
          </a:endParaRPr>
        </a:p>
      </dgm:t>
    </dgm:pt>
    <dgm:pt modelId="{7874DAB6-539F-4726-A239-1D9C7A7A0E53}">
      <dgm:prSet phldrT="[Text]"/>
      <dgm:spPr>
        <a:solidFill>
          <a:schemeClr val="accent1">
            <a:lumMod val="40000"/>
            <a:lumOff val="60000"/>
          </a:schemeClr>
        </a:solidFill>
        <a:ln>
          <a:solidFill>
            <a:schemeClr val="tx1"/>
          </a:solidFill>
        </a:ln>
      </dgm:spPr>
      <dgm:t>
        <a:bodyPr/>
        <a:lstStyle/>
        <a:p>
          <a:r>
            <a:rPr lang="en-US" b="1">
              <a:solidFill>
                <a:srgbClr val="002060"/>
              </a:solidFill>
            </a:rPr>
            <a:t>Vision</a:t>
          </a:r>
        </a:p>
      </dgm:t>
    </dgm:pt>
    <dgm:pt modelId="{2CAAE32E-EEFD-4E96-AD8E-3E0CDCD3AE48}" type="parTrans" cxnId="{A20EC96D-665C-4E37-94A2-DF745943C6A0}">
      <dgm:prSet/>
      <dgm:spPr/>
      <dgm:t>
        <a:bodyPr/>
        <a:lstStyle/>
        <a:p>
          <a:endParaRPr lang="en-US" b="1">
            <a:solidFill>
              <a:srgbClr val="002060"/>
            </a:solidFill>
          </a:endParaRPr>
        </a:p>
      </dgm:t>
    </dgm:pt>
    <dgm:pt modelId="{423C1D2E-5087-4FBF-958D-D0BF33BEDC64}" type="sibTrans" cxnId="{A20EC96D-665C-4E37-94A2-DF745943C6A0}">
      <dgm:prSet/>
      <dgm:spPr/>
      <dgm:t>
        <a:bodyPr/>
        <a:lstStyle/>
        <a:p>
          <a:endParaRPr lang="en-US" b="1">
            <a:solidFill>
              <a:srgbClr val="002060"/>
            </a:solidFill>
          </a:endParaRPr>
        </a:p>
      </dgm:t>
    </dgm:pt>
    <dgm:pt modelId="{191702B9-F866-4358-9A5A-B3945663FA46}">
      <dgm:prSet phldrT="[Text]"/>
      <dgm:spPr>
        <a:solidFill>
          <a:srgbClr val="FF7C80"/>
        </a:solidFill>
        <a:ln>
          <a:solidFill>
            <a:schemeClr val="tx1"/>
          </a:solidFill>
        </a:ln>
      </dgm:spPr>
      <dgm:t>
        <a:bodyPr/>
        <a:lstStyle/>
        <a:p>
          <a:r>
            <a:rPr lang="en-US" b="1" dirty="0">
              <a:solidFill>
                <a:srgbClr val="002060"/>
              </a:solidFill>
            </a:rPr>
            <a:t>Operational Objective</a:t>
          </a:r>
        </a:p>
      </dgm:t>
    </dgm:pt>
    <dgm:pt modelId="{401B1C9A-C5DE-487C-B5C0-75C54866CC60}" type="parTrans" cxnId="{74BDE238-3497-4B12-A322-D22AB81A4320}">
      <dgm:prSet/>
      <dgm:spPr/>
      <dgm:t>
        <a:bodyPr/>
        <a:lstStyle/>
        <a:p>
          <a:endParaRPr lang="en-US" b="1">
            <a:solidFill>
              <a:srgbClr val="002060"/>
            </a:solidFill>
          </a:endParaRPr>
        </a:p>
      </dgm:t>
    </dgm:pt>
    <dgm:pt modelId="{37BBA8EE-1AB0-40A1-983C-00A35E1749E6}" type="sibTrans" cxnId="{74BDE238-3497-4B12-A322-D22AB81A4320}">
      <dgm:prSet/>
      <dgm:spPr/>
      <dgm:t>
        <a:bodyPr/>
        <a:lstStyle/>
        <a:p>
          <a:endParaRPr lang="en-US" b="1">
            <a:solidFill>
              <a:srgbClr val="002060"/>
            </a:solidFill>
          </a:endParaRPr>
        </a:p>
      </dgm:t>
    </dgm:pt>
    <dgm:pt modelId="{F16FAB08-6194-4DFB-AB65-006FBD15A532}">
      <dgm:prSet phldrT="[Text]"/>
      <dgm:spPr>
        <a:solidFill>
          <a:schemeClr val="accent1">
            <a:lumMod val="40000"/>
            <a:lumOff val="60000"/>
          </a:schemeClr>
        </a:solidFill>
        <a:ln>
          <a:solidFill>
            <a:schemeClr val="tx1"/>
          </a:solidFill>
        </a:ln>
      </dgm:spPr>
      <dgm:t>
        <a:bodyPr/>
        <a:lstStyle/>
        <a:p>
          <a:r>
            <a:rPr lang="en-US" b="1" dirty="0">
              <a:solidFill>
                <a:srgbClr val="002060"/>
              </a:solidFill>
            </a:rPr>
            <a:t>Strategic Objective</a:t>
          </a:r>
        </a:p>
      </dgm:t>
    </dgm:pt>
    <dgm:pt modelId="{A1C4948B-1F70-4015-8D57-966850B015B7}" type="parTrans" cxnId="{09506483-8277-4338-A8B2-69450260C524}">
      <dgm:prSet/>
      <dgm:spPr/>
      <dgm:t>
        <a:bodyPr/>
        <a:lstStyle/>
        <a:p>
          <a:endParaRPr lang="en-US" b="1">
            <a:solidFill>
              <a:srgbClr val="002060"/>
            </a:solidFill>
          </a:endParaRPr>
        </a:p>
      </dgm:t>
    </dgm:pt>
    <dgm:pt modelId="{F4815779-0329-4E2D-8E0E-B531AA73FE28}" type="sibTrans" cxnId="{09506483-8277-4338-A8B2-69450260C524}">
      <dgm:prSet/>
      <dgm:spPr/>
      <dgm:t>
        <a:bodyPr/>
        <a:lstStyle/>
        <a:p>
          <a:endParaRPr lang="en-US" b="1">
            <a:solidFill>
              <a:srgbClr val="002060"/>
            </a:solidFill>
          </a:endParaRPr>
        </a:p>
      </dgm:t>
    </dgm:pt>
    <dgm:pt modelId="{3BC5F517-5E41-4183-9C91-AAAE37E16E1F}">
      <dgm:prSet phldrT="[Text]"/>
      <dgm:spPr>
        <a:solidFill>
          <a:srgbClr val="FFFF66"/>
        </a:solidFill>
        <a:ln>
          <a:solidFill>
            <a:schemeClr val="tx1"/>
          </a:solidFill>
        </a:ln>
      </dgm:spPr>
      <dgm:t>
        <a:bodyPr/>
        <a:lstStyle/>
        <a:p>
          <a:r>
            <a:rPr lang="en-US" b="1" cap="none" spc="0">
              <a:ln w="0"/>
              <a:solidFill>
                <a:srgbClr val="002060"/>
              </a:solidFill>
              <a:effectLst>
                <a:outerShdw blurRad="38100" dist="19050" dir="2700000" algn="tl" rotWithShape="0">
                  <a:schemeClr val="dk1">
                    <a:alpha val="40000"/>
                  </a:schemeClr>
                </a:outerShdw>
              </a:effectLst>
            </a:rPr>
            <a:t>Tactical Objective</a:t>
          </a:r>
        </a:p>
      </dgm:t>
    </dgm:pt>
    <dgm:pt modelId="{7B006AEE-C797-4105-BDB6-63A9D8A7B0FD}" type="parTrans" cxnId="{7629F0B4-8A5A-4729-97DD-D350E14ADB48}">
      <dgm:prSet/>
      <dgm:spPr/>
      <dgm:t>
        <a:bodyPr/>
        <a:lstStyle/>
        <a:p>
          <a:endParaRPr lang="en-US" b="1">
            <a:solidFill>
              <a:srgbClr val="002060"/>
            </a:solidFill>
          </a:endParaRPr>
        </a:p>
      </dgm:t>
    </dgm:pt>
    <dgm:pt modelId="{7973DE6C-FBD1-415C-8AD6-805BD32CEFD3}" type="sibTrans" cxnId="{7629F0B4-8A5A-4729-97DD-D350E14ADB48}">
      <dgm:prSet/>
      <dgm:spPr/>
      <dgm:t>
        <a:bodyPr/>
        <a:lstStyle/>
        <a:p>
          <a:endParaRPr lang="en-US" b="1">
            <a:solidFill>
              <a:srgbClr val="002060"/>
            </a:solidFill>
          </a:endParaRPr>
        </a:p>
      </dgm:t>
    </dgm:pt>
    <dgm:pt modelId="{C9722D77-219E-4069-A2A2-0E2598F1F02A}">
      <dgm:prSet phldrT="[Text]"/>
      <dgm:spPr>
        <a:solidFill>
          <a:schemeClr val="accent1">
            <a:lumMod val="40000"/>
            <a:lumOff val="60000"/>
          </a:schemeClr>
        </a:solidFill>
        <a:ln>
          <a:solidFill>
            <a:schemeClr val="tx1"/>
          </a:solidFill>
        </a:ln>
      </dgm:spPr>
      <dgm:t>
        <a:bodyPr/>
        <a:lstStyle/>
        <a:p>
          <a:r>
            <a:rPr lang="en-US" b="1" dirty="0">
              <a:solidFill>
                <a:srgbClr val="002060"/>
              </a:solidFill>
            </a:rPr>
            <a:t>Strategic Objective</a:t>
          </a:r>
        </a:p>
      </dgm:t>
    </dgm:pt>
    <dgm:pt modelId="{9AEE1B2E-07FE-4AA4-8D74-A43CDD71B9FC}" type="parTrans" cxnId="{4A48965D-DD4C-4581-B7FB-1A11539CBC41}">
      <dgm:prSet/>
      <dgm:spPr/>
      <dgm:t>
        <a:bodyPr/>
        <a:lstStyle/>
        <a:p>
          <a:endParaRPr lang="en-US" b="1">
            <a:solidFill>
              <a:srgbClr val="002060"/>
            </a:solidFill>
          </a:endParaRPr>
        </a:p>
      </dgm:t>
    </dgm:pt>
    <dgm:pt modelId="{A80DC1D7-90B1-4F95-B6F6-64857DC935EB}" type="sibTrans" cxnId="{4A48965D-DD4C-4581-B7FB-1A11539CBC41}">
      <dgm:prSet/>
      <dgm:spPr/>
      <dgm:t>
        <a:bodyPr/>
        <a:lstStyle/>
        <a:p>
          <a:endParaRPr lang="en-US" b="1">
            <a:solidFill>
              <a:srgbClr val="002060"/>
            </a:solidFill>
          </a:endParaRPr>
        </a:p>
      </dgm:t>
    </dgm:pt>
    <dgm:pt modelId="{1AD6F1C3-25A1-4D10-A0CA-009153298B66}">
      <dgm:prSet phldrT="[Text]"/>
      <dgm:spPr>
        <a:solidFill>
          <a:srgbClr val="FF7C80"/>
        </a:solidFill>
        <a:ln>
          <a:solidFill>
            <a:schemeClr val="tx1"/>
          </a:solidFill>
        </a:ln>
      </dgm:spPr>
      <dgm:t>
        <a:bodyPr/>
        <a:lstStyle/>
        <a:p>
          <a:r>
            <a:rPr lang="en-US" b="1">
              <a:solidFill>
                <a:srgbClr val="002060"/>
              </a:solidFill>
            </a:rPr>
            <a:t>Operational Objective</a:t>
          </a:r>
        </a:p>
      </dgm:t>
    </dgm:pt>
    <dgm:pt modelId="{A3202AFA-7A06-41C8-8436-E25D50BE317E}" type="sibTrans" cxnId="{94E303F9-D85F-4AA1-8A4A-D352A5821D5D}">
      <dgm:prSet/>
      <dgm:spPr/>
      <dgm:t>
        <a:bodyPr/>
        <a:lstStyle/>
        <a:p>
          <a:endParaRPr lang="en-US" b="1">
            <a:solidFill>
              <a:srgbClr val="002060"/>
            </a:solidFill>
          </a:endParaRPr>
        </a:p>
      </dgm:t>
    </dgm:pt>
    <dgm:pt modelId="{ADF04909-07E9-46E9-92A1-5953E71A9385}" type="parTrans" cxnId="{94E303F9-D85F-4AA1-8A4A-D352A5821D5D}">
      <dgm:prSet/>
      <dgm:spPr/>
      <dgm:t>
        <a:bodyPr/>
        <a:lstStyle/>
        <a:p>
          <a:endParaRPr lang="en-US" b="1">
            <a:solidFill>
              <a:srgbClr val="002060"/>
            </a:solidFill>
          </a:endParaRPr>
        </a:p>
      </dgm:t>
    </dgm:pt>
    <dgm:pt modelId="{F429F574-F9E4-4095-AC9A-D4A129D0F562}">
      <dgm:prSet phldrT="[Text]"/>
      <dgm:spPr>
        <a:solidFill>
          <a:srgbClr val="FFFF66"/>
        </a:solidFill>
        <a:ln>
          <a:solidFill>
            <a:schemeClr val="tx1"/>
          </a:solidFill>
        </a:ln>
      </dgm:spPr>
      <dgm:t>
        <a:bodyPr/>
        <a:lstStyle/>
        <a:p>
          <a:r>
            <a:rPr lang="en-US" b="1" cap="none" spc="0">
              <a:ln w="0"/>
              <a:solidFill>
                <a:srgbClr val="002060"/>
              </a:solidFill>
              <a:effectLst>
                <a:outerShdw blurRad="38100" dist="19050" dir="2700000" algn="tl" rotWithShape="0">
                  <a:schemeClr val="dk1">
                    <a:alpha val="40000"/>
                  </a:schemeClr>
                </a:outerShdw>
              </a:effectLst>
            </a:rPr>
            <a:t>Tactical Objective</a:t>
          </a:r>
        </a:p>
      </dgm:t>
    </dgm:pt>
    <dgm:pt modelId="{C9764B9A-5849-4AA2-88F8-D98E99F0BA3B}" type="sibTrans" cxnId="{5590E3EA-86DF-42E5-BAC5-50BF585757D6}">
      <dgm:prSet/>
      <dgm:spPr/>
      <dgm:t>
        <a:bodyPr/>
        <a:lstStyle/>
        <a:p>
          <a:endParaRPr lang="en-US" b="1">
            <a:solidFill>
              <a:srgbClr val="002060"/>
            </a:solidFill>
          </a:endParaRPr>
        </a:p>
      </dgm:t>
    </dgm:pt>
    <dgm:pt modelId="{34D48FCA-6B22-498D-A118-0C5A5B222C99}" type="parTrans" cxnId="{5590E3EA-86DF-42E5-BAC5-50BF585757D6}">
      <dgm:prSet/>
      <dgm:spPr/>
      <dgm:t>
        <a:bodyPr/>
        <a:lstStyle/>
        <a:p>
          <a:endParaRPr lang="en-US" b="1">
            <a:solidFill>
              <a:srgbClr val="002060"/>
            </a:solidFill>
          </a:endParaRPr>
        </a:p>
      </dgm:t>
    </dgm:pt>
    <dgm:pt modelId="{0CC2B8E2-F8AF-45A1-A240-CFF10AAFC405}">
      <dgm:prSet phldrT="[Text]"/>
      <dgm:spPr>
        <a:solidFill>
          <a:srgbClr val="FF7C80"/>
        </a:solidFill>
        <a:ln>
          <a:solidFill>
            <a:schemeClr val="tx1"/>
          </a:solidFill>
        </a:ln>
      </dgm:spPr>
      <dgm:t>
        <a:bodyPr/>
        <a:lstStyle/>
        <a:p>
          <a:r>
            <a:rPr lang="en-US" b="1">
              <a:solidFill>
                <a:srgbClr val="002060"/>
              </a:solidFill>
            </a:rPr>
            <a:t>Operational Objective</a:t>
          </a:r>
        </a:p>
      </dgm:t>
    </dgm:pt>
    <dgm:pt modelId="{49F9D582-ED6B-4422-891D-CE9D08394AF7}" type="parTrans" cxnId="{ABB7A1B0-7D2F-4F88-BCD9-296BDA229235}">
      <dgm:prSet/>
      <dgm:spPr/>
      <dgm:t>
        <a:bodyPr/>
        <a:lstStyle/>
        <a:p>
          <a:endParaRPr lang="en-US" b="1">
            <a:solidFill>
              <a:srgbClr val="002060"/>
            </a:solidFill>
          </a:endParaRPr>
        </a:p>
      </dgm:t>
    </dgm:pt>
    <dgm:pt modelId="{366DE451-66FD-4274-A18C-248D99F6CAF5}" type="sibTrans" cxnId="{ABB7A1B0-7D2F-4F88-BCD9-296BDA229235}">
      <dgm:prSet/>
      <dgm:spPr/>
      <dgm:t>
        <a:bodyPr/>
        <a:lstStyle/>
        <a:p>
          <a:endParaRPr lang="en-US" b="1">
            <a:solidFill>
              <a:srgbClr val="002060"/>
            </a:solidFill>
          </a:endParaRPr>
        </a:p>
      </dgm:t>
    </dgm:pt>
    <dgm:pt modelId="{61CA27AA-B949-4103-83C2-71FB8524CB1C}">
      <dgm:prSet phldrT="[Text]"/>
      <dgm:spPr>
        <a:solidFill>
          <a:srgbClr val="FFFF66"/>
        </a:solidFill>
        <a:ln>
          <a:solidFill>
            <a:schemeClr val="tx1"/>
          </a:solidFill>
        </a:ln>
      </dgm:spPr>
      <dgm:t>
        <a:bodyPr/>
        <a:lstStyle/>
        <a:p>
          <a:r>
            <a:rPr lang="en-US" b="1" cap="none" spc="0">
              <a:ln w="0"/>
              <a:solidFill>
                <a:srgbClr val="002060"/>
              </a:solidFill>
              <a:effectLst>
                <a:outerShdw blurRad="38100" dist="19050" dir="2700000" algn="tl" rotWithShape="0">
                  <a:schemeClr val="dk1">
                    <a:alpha val="40000"/>
                  </a:schemeClr>
                </a:outerShdw>
              </a:effectLst>
            </a:rPr>
            <a:t>Tactical Objective</a:t>
          </a:r>
        </a:p>
      </dgm:t>
    </dgm:pt>
    <dgm:pt modelId="{F3CEEE4A-9C45-4745-948F-C89734CF6911}" type="parTrans" cxnId="{8713CB17-4823-4B0A-87C6-10CEB32E6C81}">
      <dgm:prSet/>
      <dgm:spPr/>
      <dgm:t>
        <a:bodyPr/>
        <a:lstStyle/>
        <a:p>
          <a:endParaRPr lang="en-US" b="1">
            <a:solidFill>
              <a:srgbClr val="002060"/>
            </a:solidFill>
          </a:endParaRPr>
        </a:p>
      </dgm:t>
    </dgm:pt>
    <dgm:pt modelId="{FBA5420C-BBB1-4789-864F-CC0836F9F298}" type="sibTrans" cxnId="{8713CB17-4823-4B0A-87C6-10CEB32E6C81}">
      <dgm:prSet/>
      <dgm:spPr/>
      <dgm:t>
        <a:bodyPr/>
        <a:lstStyle/>
        <a:p>
          <a:endParaRPr lang="en-US" b="1">
            <a:solidFill>
              <a:srgbClr val="002060"/>
            </a:solidFill>
          </a:endParaRPr>
        </a:p>
      </dgm:t>
    </dgm:pt>
    <dgm:pt modelId="{FDA57F21-B57C-422C-B783-35AA821AE448}">
      <dgm:prSet phldrT="[Text]"/>
      <dgm:spPr>
        <a:solidFill>
          <a:srgbClr val="FF7C80"/>
        </a:solidFill>
        <a:ln>
          <a:solidFill>
            <a:schemeClr val="tx1"/>
          </a:solidFill>
        </a:ln>
      </dgm:spPr>
      <dgm:t>
        <a:bodyPr/>
        <a:lstStyle/>
        <a:p>
          <a:r>
            <a:rPr lang="en-US" b="1">
              <a:solidFill>
                <a:srgbClr val="002060"/>
              </a:solidFill>
            </a:rPr>
            <a:t>Operational Objective</a:t>
          </a:r>
        </a:p>
      </dgm:t>
    </dgm:pt>
    <dgm:pt modelId="{F153D923-30DB-4857-9CF9-536AD912A737}" type="parTrans" cxnId="{117FA49B-AA06-4D6D-857D-063D7597FF02}">
      <dgm:prSet/>
      <dgm:spPr/>
      <dgm:t>
        <a:bodyPr/>
        <a:lstStyle/>
        <a:p>
          <a:endParaRPr lang="en-US" b="1">
            <a:solidFill>
              <a:srgbClr val="002060"/>
            </a:solidFill>
          </a:endParaRPr>
        </a:p>
      </dgm:t>
    </dgm:pt>
    <dgm:pt modelId="{FBA33EC9-F8A1-4DBB-9A1F-568348FEA734}" type="sibTrans" cxnId="{117FA49B-AA06-4D6D-857D-063D7597FF02}">
      <dgm:prSet/>
      <dgm:spPr/>
      <dgm:t>
        <a:bodyPr/>
        <a:lstStyle/>
        <a:p>
          <a:endParaRPr lang="en-US" b="1">
            <a:solidFill>
              <a:srgbClr val="002060"/>
            </a:solidFill>
          </a:endParaRPr>
        </a:p>
      </dgm:t>
    </dgm:pt>
    <dgm:pt modelId="{194D0EBB-157F-40A9-B307-A3C25A662353}">
      <dgm:prSet/>
      <dgm:spPr>
        <a:solidFill>
          <a:srgbClr val="FFFF66"/>
        </a:solidFill>
        <a:ln>
          <a:solidFill>
            <a:schemeClr val="tx1"/>
          </a:solidFill>
        </a:ln>
      </dgm:spPr>
      <dgm:t>
        <a:bodyPr/>
        <a:lstStyle/>
        <a:p>
          <a:r>
            <a:rPr lang="en-US" b="1" cap="none" spc="0" dirty="0">
              <a:ln w="0"/>
              <a:solidFill>
                <a:srgbClr val="002060"/>
              </a:solidFill>
              <a:effectLst>
                <a:outerShdw blurRad="38100" dist="19050" dir="2700000" algn="tl" rotWithShape="0">
                  <a:schemeClr val="dk1">
                    <a:alpha val="40000"/>
                  </a:schemeClr>
                </a:outerShdw>
              </a:effectLst>
            </a:rPr>
            <a:t>Tactical Objective</a:t>
          </a:r>
        </a:p>
      </dgm:t>
    </dgm:pt>
    <dgm:pt modelId="{55B1F000-B44B-4187-8766-9F9D509C8368}" type="parTrans" cxnId="{7E2CAE9F-6965-4831-8082-E7E00987A197}">
      <dgm:prSet/>
      <dgm:spPr/>
      <dgm:t>
        <a:bodyPr/>
        <a:lstStyle/>
        <a:p>
          <a:endParaRPr lang="en-US" b="1">
            <a:solidFill>
              <a:srgbClr val="002060"/>
            </a:solidFill>
          </a:endParaRPr>
        </a:p>
      </dgm:t>
    </dgm:pt>
    <dgm:pt modelId="{62E982D8-66E4-4356-9EED-4D8C6FD1442F}" type="sibTrans" cxnId="{7E2CAE9F-6965-4831-8082-E7E00987A197}">
      <dgm:prSet/>
      <dgm:spPr/>
      <dgm:t>
        <a:bodyPr/>
        <a:lstStyle/>
        <a:p>
          <a:endParaRPr lang="en-US" b="1">
            <a:solidFill>
              <a:srgbClr val="002060"/>
            </a:solidFill>
          </a:endParaRPr>
        </a:p>
      </dgm:t>
    </dgm:pt>
    <dgm:pt modelId="{B906001A-6B28-4EA8-A399-B3FABCBDE8BA}">
      <dgm:prSet/>
      <dgm:spPr>
        <a:solidFill>
          <a:srgbClr val="FFFF66"/>
        </a:solidFill>
        <a:ln>
          <a:solidFill>
            <a:schemeClr val="tx1"/>
          </a:solidFill>
        </a:ln>
      </dgm:spPr>
      <dgm:t>
        <a:bodyPr/>
        <a:lstStyle/>
        <a:p>
          <a:r>
            <a:rPr lang="en-US" b="1" cap="none" spc="0" dirty="0">
              <a:ln w="0"/>
              <a:solidFill>
                <a:srgbClr val="002060"/>
              </a:solidFill>
              <a:effectLst>
                <a:outerShdw blurRad="38100" dist="19050" dir="2700000" algn="tl" rotWithShape="0">
                  <a:schemeClr val="dk1">
                    <a:alpha val="40000"/>
                  </a:schemeClr>
                </a:outerShdw>
              </a:effectLst>
            </a:rPr>
            <a:t>Tactical Objective</a:t>
          </a:r>
        </a:p>
      </dgm:t>
    </dgm:pt>
    <dgm:pt modelId="{52D7256A-5D41-4598-9085-A19C98C10408}" type="parTrans" cxnId="{9B4EA40A-6CC5-4733-97ED-26485294C601}">
      <dgm:prSet/>
      <dgm:spPr/>
      <dgm:t>
        <a:bodyPr/>
        <a:lstStyle/>
        <a:p>
          <a:endParaRPr lang="en-US" b="1">
            <a:solidFill>
              <a:srgbClr val="002060"/>
            </a:solidFill>
          </a:endParaRPr>
        </a:p>
      </dgm:t>
    </dgm:pt>
    <dgm:pt modelId="{60689A76-F1CF-4AF1-A744-3791A1A0958F}" type="sibTrans" cxnId="{9B4EA40A-6CC5-4733-97ED-26485294C601}">
      <dgm:prSet/>
      <dgm:spPr/>
      <dgm:t>
        <a:bodyPr/>
        <a:lstStyle/>
        <a:p>
          <a:endParaRPr lang="en-US" b="1">
            <a:solidFill>
              <a:srgbClr val="002060"/>
            </a:solidFill>
          </a:endParaRPr>
        </a:p>
      </dgm:t>
    </dgm:pt>
    <dgm:pt modelId="{60F8D5D0-F0B1-4D77-A4F8-AEF71DCCCD19}">
      <dgm:prSet phldrT="[Text]"/>
      <dgm:spPr>
        <a:solidFill>
          <a:srgbClr val="FFFF66"/>
        </a:solidFill>
        <a:ln>
          <a:solidFill>
            <a:schemeClr val="tx1"/>
          </a:solidFill>
        </a:ln>
      </dgm:spPr>
      <dgm:t>
        <a:bodyPr/>
        <a:lstStyle/>
        <a:p>
          <a:r>
            <a:rPr lang="en-US" b="1" cap="none" spc="0">
              <a:ln w="0"/>
              <a:solidFill>
                <a:srgbClr val="002060"/>
              </a:solidFill>
              <a:effectLst>
                <a:outerShdw blurRad="38100" dist="19050" dir="2700000" algn="tl" rotWithShape="0">
                  <a:schemeClr val="dk1">
                    <a:alpha val="40000"/>
                  </a:schemeClr>
                </a:outerShdw>
              </a:effectLst>
            </a:rPr>
            <a:t>Tactical Objective</a:t>
          </a:r>
        </a:p>
      </dgm:t>
    </dgm:pt>
    <dgm:pt modelId="{5D7A6B54-6E90-420B-ACC7-8B87CA3EC001}" type="parTrans" cxnId="{B5E24E61-6DD6-42CC-9156-A3CFAD102DA7}">
      <dgm:prSet/>
      <dgm:spPr/>
      <dgm:t>
        <a:bodyPr/>
        <a:lstStyle/>
        <a:p>
          <a:endParaRPr lang="en-US" b="1">
            <a:solidFill>
              <a:srgbClr val="002060"/>
            </a:solidFill>
          </a:endParaRPr>
        </a:p>
      </dgm:t>
    </dgm:pt>
    <dgm:pt modelId="{0A6918D3-8364-4609-B1AC-956224B47AED}" type="sibTrans" cxnId="{B5E24E61-6DD6-42CC-9156-A3CFAD102DA7}">
      <dgm:prSet/>
      <dgm:spPr/>
      <dgm:t>
        <a:bodyPr/>
        <a:lstStyle/>
        <a:p>
          <a:endParaRPr lang="en-US" b="1">
            <a:solidFill>
              <a:srgbClr val="002060"/>
            </a:solidFill>
          </a:endParaRPr>
        </a:p>
      </dgm:t>
    </dgm:pt>
    <dgm:pt modelId="{B0DF7A01-3486-4FE8-83E1-4EF3E363C2A2}">
      <dgm:prSet phldrT="[Text]"/>
      <dgm:spPr>
        <a:solidFill>
          <a:srgbClr val="FFFF66"/>
        </a:solidFill>
        <a:ln>
          <a:solidFill>
            <a:schemeClr val="tx1"/>
          </a:solidFill>
        </a:ln>
      </dgm:spPr>
      <dgm:t>
        <a:bodyPr/>
        <a:lstStyle/>
        <a:p>
          <a:r>
            <a:rPr lang="en-US" b="1" cap="none" spc="0" dirty="0">
              <a:ln w="0"/>
              <a:solidFill>
                <a:srgbClr val="002060"/>
              </a:solidFill>
              <a:effectLst>
                <a:outerShdw blurRad="38100" dist="19050" dir="2700000" algn="tl" rotWithShape="0">
                  <a:schemeClr val="dk1">
                    <a:alpha val="40000"/>
                  </a:schemeClr>
                </a:outerShdw>
              </a:effectLst>
            </a:rPr>
            <a:t>Tactical Objective</a:t>
          </a:r>
        </a:p>
      </dgm:t>
    </dgm:pt>
    <dgm:pt modelId="{ED54546D-3A5C-402E-9E0F-2668A3255E70}" type="parTrans" cxnId="{2B6FC6FA-DF07-40E4-A8FF-883530F67FDA}">
      <dgm:prSet/>
      <dgm:spPr/>
      <dgm:t>
        <a:bodyPr/>
        <a:lstStyle/>
        <a:p>
          <a:endParaRPr lang="en-US" b="1">
            <a:solidFill>
              <a:srgbClr val="002060"/>
            </a:solidFill>
          </a:endParaRPr>
        </a:p>
      </dgm:t>
    </dgm:pt>
    <dgm:pt modelId="{FD1C0E0C-9AF2-4A01-AFC8-0C5607E1B6B8}" type="sibTrans" cxnId="{2B6FC6FA-DF07-40E4-A8FF-883530F67FDA}">
      <dgm:prSet/>
      <dgm:spPr/>
      <dgm:t>
        <a:bodyPr/>
        <a:lstStyle/>
        <a:p>
          <a:endParaRPr lang="en-US" b="1">
            <a:solidFill>
              <a:srgbClr val="002060"/>
            </a:solidFill>
          </a:endParaRPr>
        </a:p>
      </dgm:t>
    </dgm:pt>
    <dgm:pt modelId="{F0986B21-B55C-471D-B42D-6236960E7925}">
      <dgm:prSet phldrT="[Text]"/>
      <dgm:spPr>
        <a:solidFill>
          <a:srgbClr val="FFFF66"/>
        </a:solidFill>
        <a:ln>
          <a:solidFill>
            <a:schemeClr val="tx1"/>
          </a:solidFill>
        </a:ln>
      </dgm:spPr>
      <dgm:t>
        <a:bodyPr/>
        <a:lstStyle/>
        <a:p>
          <a:r>
            <a:rPr lang="en-US" b="1" cap="none" spc="0">
              <a:ln w="0"/>
              <a:solidFill>
                <a:srgbClr val="002060"/>
              </a:solidFill>
              <a:effectLst>
                <a:outerShdw blurRad="38100" dist="19050" dir="2700000" algn="tl" rotWithShape="0">
                  <a:schemeClr val="dk1">
                    <a:alpha val="40000"/>
                  </a:schemeClr>
                </a:outerShdw>
              </a:effectLst>
            </a:rPr>
            <a:t>Tactical Objective</a:t>
          </a:r>
        </a:p>
      </dgm:t>
    </dgm:pt>
    <dgm:pt modelId="{6465B535-A903-49C3-B2FA-F3A0B5523F67}" type="parTrans" cxnId="{00F2E292-5940-4457-9877-747CFD366DEF}">
      <dgm:prSet/>
      <dgm:spPr/>
      <dgm:t>
        <a:bodyPr/>
        <a:lstStyle/>
        <a:p>
          <a:endParaRPr lang="en-US" b="1">
            <a:solidFill>
              <a:srgbClr val="002060"/>
            </a:solidFill>
          </a:endParaRPr>
        </a:p>
      </dgm:t>
    </dgm:pt>
    <dgm:pt modelId="{0867F28D-AEAB-4B8F-9BE4-18240C7CBB69}" type="sibTrans" cxnId="{00F2E292-5940-4457-9877-747CFD366DEF}">
      <dgm:prSet/>
      <dgm:spPr/>
      <dgm:t>
        <a:bodyPr/>
        <a:lstStyle/>
        <a:p>
          <a:endParaRPr lang="en-US" b="1">
            <a:solidFill>
              <a:srgbClr val="002060"/>
            </a:solidFill>
          </a:endParaRPr>
        </a:p>
      </dgm:t>
    </dgm:pt>
    <dgm:pt modelId="{0D4E766B-892F-453A-A0A6-74E14ED84746}" type="pres">
      <dgm:prSet presAssocID="{B42EA02F-E99A-4D8A-A5C8-B04590EEDAE6}" presName="Name0" presStyleCnt="0">
        <dgm:presLayoutVars>
          <dgm:chPref val="1"/>
          <dgm:dir/>
          <dgm:animOne val="branch"/>
          <dgm:animLvl val="lvl"/>
          <dgm:resizeHandles/>
        </dgm:presLayoutVars>
      </dgm:prSet>
      <dgm:spPr/>
      <dgm:t>
        <a:bodyPr/>
        <a:lstStyle/>
        <a:p>
          <a:endParaRPr lang="en-US"/>
        </a:p>
      </dgm:t>
    </dgm:pt>
    <dgm:pt modelId="{6A0E35BE-6F2E-4DD5-9F23-E248FCD8B630}" type="pres">
      <dgm:prSet presAssocID="{9F68F250-BC84-4768-970C-DA86C32D79AA}" presName="vertOne" presStyleCnt="0"/>
      <dgm:spPr/>
    </dgm:pt>
    <dgm:pt modelId="{5B95A679-1ECC-4F71-AF98-B43CF86315B3}" type="pres">
      <dgm:prSet presAssocID="{9F68F250-BC84-4768-970C-DA86C32D79AA}" presName="txOne" presStyleLbl="node0" presStyleIdx="0" presStyleCnt="1">
        <dgm:presLayoutVars>
          <dgm:chPref val="3"/>
        </dgm:presLayoutVars>
      </dgm:prSet>
      <dgm:spPr/>
      <dgm:t>
        <a:bodyPr/>
        <a:lstStyle/>
        <a:p>
          <a:endParaRPr lang="en-US"/>
        </a:p>
      </dgm:t>
    </dgm:pt>
    <dgm:pt modelId="{ADD79E7F-FCD1-4AA5-9FD0-34C11AAFF3EE}" type="pres">
      <dgm:prSet presAssocID="{9F68F250-BC84-4768-970C-DA86C32D79AA}" presName="parTransOne" presStyleCnt="0"/>
      <dgm:spPr/>
    </dgm:pt>
    <dgm:pt modelId="{2F0916A6-3E1F-43AA-B2FE-6DCD35CBA6EB}" type="pres">
      <dgm:prSet presAssocID="{9F68F250-BC84-4768-970C-DA86C32D79AA}" presName="horzOne" presStyleCnt="0"/>
      <dgm:spPr/>
    </dgm:pt>
    <dgm:pt modelId="{37A40C95-9DED-49B2-9867-6F24F3B7CA50}" type="pres">
      <dgm:prSet presAssocID="{7874DAB6-539F-4726-A239-1D9C7A7A0E53}" presName="vertTwo" presStyleCnt="0"/>
      <dgm:spPr/>
    </dgm:pt>
    <dgm:pt modelId="{92859827-905A-4FA8-950A-F639CFBBCC47}" type="pres">
      <dgm:prSet presAssocID="{7874DAB6-539F-4726-A239-1D9C7A7A0E53}" presName="txTwo" presStyleLbl="node2" presStyleIdx="0" presStyleCnt="1">
        <dgm:presLayoutVars>
          <dgm:chPref val="3"/>
        </dgm:presLayoutVars>
      </dgm:prSet>
      <dgm:spPr/>
      <dgm:t>
        <a:bodyPr/>
        <a:lstStyle/>
        <a:p>
          <a:endParaRPr lang="en-US"/>
        </a:p>
      </dgm:t>
    </dgm:pt>
    <dgm:pt modelId="{651CF020-58AA-4122-94ED-071B01C4864A}" type="pres">
      <dgm:prSet presAssocID="{7874DAB6-539F-4726-A239-1D9C7A7A0E53}" presName="parTransTwo" presStyleCnt="0"/>
      <dgm:spPr/>
    </dgm:pt>
    <dgm:pt modelId="{2735B5ED-8C9E-4A38-81B0-7214B3CDBBD1}" type="pres">
      <dgm:prSet presAssocID="{7874DAB6-539F-4726-A239-1D9C7A7A0E53}" presName="horzTwo" presStyleCnt="0"/>
      <dgm:spPr/>
    </dgm:pt>
    <dgm:pt modelId="{4937DC5E-CBA7-4084-AD2D-0EAA92132E13}" type="pres">
      <dgm:prSet presAssocID="{F16FAB08-6194-4DFB-AB65-006FBD15A532}" presName="vertThree" presStyleCnt="0"/>
      <dgm:spPr/>
    </dgm:pt>
    <dgm:pt modelId="{0743DAD1-C4BD-4EAF-85AD-641AE925860C}" type="pres">
      <dgm:prSet presAssocID="{F16FAB08-6194-4DFB-AB65-006FBD15A532}" presName="txThree" presStyleLbl="node3" presStyleIdx="0" presStyleCnt="2">
        <dgm:presLayoutVars>
          <dgm:chPref val="3"/>
        </dgm:presLayoutVars>
      </dgm:prSet>
      <dgm:spPr/>
      <dgm:t>
        <a:bodyPr/>
        <a:lstStyle/>
        <a:p>
          <a:endParaRPr lang="en-US"/>
        </a:p>
      </dgm:t>
    </dgm:pt>
    <dgm:pt modelId="{4520AB90-ECEF-42BA-9B2F-69B92B4AFA39}" type="pres">
      <dgm:prSet presAssocID="{F16FAB08-6194-4DFB-AB65-006FBD15A532}" presName="parTransThree" presStyleCnt="0"/>
      <dgm:spPr/>
    </dgm:pt>
    <dgm:pt modelId="{CABC0051-BBA7-4747-B9CC-863BB6E1040B}" type="pres">
      <dgm:prSet presAssocID="{F16FAB08-6194-4DFB-AB65-006FBD15A532}" presName="horzThree" presStyleCnt="0"/>
      <dgm:spPr/>
    </dgm:pt>
    <dgm:pt modelId="{7C1F5817-595E-40B5-9D90-F90F803ACC8F}" type="pres">
      <dgm:prSet presAssocID="{0CC2B8E2-F8AF-45A1-A240-CFF10AAFC405}" presName="vertFour" presStyleCnt="0">
        <dgm:presLayoutVars>
          <dgm:chPref val="3"/>
        </dgm:presLayoutVars>
      </dgm:prSet>
      <dgm:spPr/>
    </dgm:pt>
    <dgm:pt modelId="{ABEEBC74-B9A9-4F5F-9B06-2BF41BAFECA4}" type="pres">
      <dgm:prSet presAssocID="{0CC2B8E2-F8AF-45A1-A240-CFF10AAFC405}" presName="txFour" presStyleLbl="node4" presStyleIdx="0" presStyleCnt="12">
        <dgm:presLayoutVars>
          <dgm:chPref val="3"/>
        </dgm:presLayoutVars>
      </dgm:prSet>
      <dgm:spPr/>
      <dgm:t>
        <a:bodyPr/>
        <a:lstStyle/>
        <a:p>
          <a:endParaRPr lang="en-US"/>
        </a:p>
      </dgm:t>
    </dgm:pt>
    <dgm:pt modelId="{170D6AEF-E315-4FFC-B30F-7EC1527C5C73}" type="pres">
      <dgm:prSet presAssocID="{0CC2B8E2-F8AF-45A1-A240-CFF10AAFC405}" presName="parTransFour" presStyleCnt="0"/>
      <dgm:spPr/>
    </dgm:pt>
    <dgm:pt modelId="{A748F193-28F5-4D5F-980B-14B21AB7360D}" type="pres">
      <dgm:prSet presAssocID="{0CC2B8E2-F8AF-45A1-A240-CFF10AAFC405}" presName="horzFour" presStyleCnt="0"/>
      <dgm:spPr/>
    </dgm:pt>
    <dgm:pt modelId="{E94FAC34-707B-4F43-80D2-1038BE9E33B1}" type="pres">
      <dgm:prSet presAssocID="{B906001A-6B28-4EA8-A399-B3FABCBDE8BA}" presName="vertFour" presStyleCnt="0">
        <dgm:presLayoutVars>
          <dgm:chPref val="3"/>
        </dgm:presLayoutVars>
      </dgm:prSet>
      <dgm:spPr/>
    </dgm:pt>
    <dgm:pt modelId="{A6DDD35A-6B54-4D63-BCB0-6C61C7210A44}" type="pres">
      <dgm:prSet presAssocID="{B906001A-6B28-4EA8-A399-B3FABCBDE8BA}" presName="txFour" presStyleLbl="node4" presStyleIdx="1" presStyleCnt="12">
        <dgm:presLayoutVars>
          <dgm:chPref val="3"/>
        </dgm:presLayoutVars>
      </dgm:prSet>
      <dgm:spPr/>
      <dgm:t>
        <a:bodyPr/>
        <a:lstStyle/>
        <a:p>
          <a:endParaRPr lang="en-US"/>
        </a:p>
      </dgm:t>
    </dgm:pt>
    <dgm:pt modelId="{940C199E-2E1F-4392-BD5D-3460E8680BE4}" type="pres">
      <dgm:prSet presAssocID="{B906001A-6B28-4EA8-A399-B3FABCBDE8BA}" presName="horzFour" presStyleCnt="0"/>
      <dgm:spPr/>
    </dgm:pt>
    <dgm:pt modelId="{E160A485-7380-4B7E-BB89-4316F1956D3A}" type="pres">
      <dgm:prSet presAssocID="{60689A76-F1CF-4AF1-A744-3791A1A0958F}" presName="sibSpaceFour" presStyleCnt="0"/>
      <dgm:spPr/>
    </dgm:pt>
    <dgm:pt modelId="{4D05B53A-97B0-4BCA-917A-007519C20A4E}" type="pres">
      <dgm:prSet presAssocID="{194D0EBB-157F-40A9-B307-A3C25A662353}" presName="vertFour" presStyleCnt="0">
        <dgm:presLayoutVars>
          <dgm:chPref val="3"/>
        </dgm:presLayoutVars>
      </dgm:prSet>
      <dgm:spPr/>
    </dgm:pt>
    <dgm:pt modelId="{771E0F4E-6DE9-4371-A81D-365316896046}" type="pres">
      <dgm:prSet presAssocID="{194D0EBB-157F-40A9-B307-A3C25A662353}" presName="txFour" presStyleLbl="node4" presStyleIdx="2" presStyleCnt="12">
        <dgm:presLayoutVars>
          <dgm:chPref val="3"/>
        </dgm:presLayoutVars>
      </dgm:prSet>
      <dgm:spPr/>
      <dgm:t>
        <a:bodyPr/>
        <a:lstStyle/>
        <a:p>
          <a:endParaRPr lang="en-US"/>
        </a:p>
      </dgm:t>
    </dgm:pt>
    <dgm:pt modelId="{4E1984D7-CC5C-4349-A6E2-ED4C00749D6F}" type="pres">
      <dgm:prSet presAssocID="{194D0EBB-157F-40A9-B307-A3C25A662353}" presName="horzFour" presStyleCnt="0"/>
      <dgm:spPr/>
    </dgm:pt>
    <dgm:pt modelId="{21B57E1F-CE27-4CFD-BAD1-BE18AF08C491}" type="pres">
      <dgm:prSet presAssocID="{366DE451-66FD-4274-A18C-248D99F6CAF5}" presName="sibSpaceFour" presStyleCnt="0"/>
      <dgm:spPr/>
    </dgm:pt>
    <dgm:pt modelId="{BD9D014F-72F6-403D-BDFF-B31614183911}" type="pres">
      <dgm:prSet presAssocID="{FDA57F21-B57C-422C-B783-35AA821AE448}" presName="vertFour" presStyleCnt="0">
        <dgm:presLayoutVars>
          <dgm:chPref val="3"/>
        </dgm:presLayoutVars>
      </dgm:prSet>
      <dgm:spPr/>
    </dgm:pt>
    <dgm:pt modelId="{E69764AA-BBF9-4EF1-91FF-4603D44FE54E}" type="pres">
      <dgm:prSet presAssocID="{FDA57F21-B57C-422C-B783-35AA821AE448}" presName="txFour" presStyleLbl="node4" presStyleIdx="3" presStyleCnt="12">
        <dgm:presLayoutVars>
          <dgm:chPref val="3"/>
        </dgm:presLayoutVars>
      </dgm:prSet>
      <dgm:spPr/>
      <dgm:t>
        <a:bodyPr/>
        <a:lstStyle/>
        <a:p>
          <a:endParaRPr lang="en-US"/>
        </a:p>
      </dgm:t>
    </dgm:pt>
    <dgm:pt modelId="{1D85AD8B-0F10-4557-BE79-DAA99B23FBC0}" type="pres">
      <dgm:prSet presAssocID="{FDA57F21-B57C-422C-B783-35AA821AE448}" presName="parTransFour" presStyleCnt="0"/>
      <dgm:spPr/>
    </dgm:pt>
    <dgm:pt modelId="{D09B147F-4148-4BBB-AC45-D067DFA971A8}" type="pres">
      <dgm:prSet presAssocID="{FDA57F21-B57C-422C-B783-35AA821AE448}" presName="horzFour" presStyleCnt="0"/>
      <dgm:spPr/>
    </dgm:pt>
    <dgm:pt modelId="{67ABC381-C2E1-4C3D-8C76-E5DB1D5959E4}" type="pres">
      <dgm:prSet presAssocID="{61CA27AA-B949-4103-83C2-71FB8524CB1C}" presName="vertFour" presStyleCnt="0">
        <dgm:presLayoutVars>
          <dgm:chPref val="3"/>
        </dgm:presLayoutVars>
      </dgm:prSet>
      <dgm:spPr/>
    </dgm:pt>
    <dgm:pt modelId="{CE1304B7-E83E-4319-86B2-88ADE35D1616}" type="pres">
      <dgm:prSet presAssocID="{61CA27AA-B949-4103-83C2-71FB8524CB1C}" presName="txFour" presStyleLbl="node4" presStyleIdx="4" presStyleCnt="12">
        <dgm:presLayoutVars>
          <dgm:chPref val="3"/>
        </dgm:presLayoutVars>
      </dgm:prSet>
      <dgm:spPr/>
      <dgm:t>
        <a:bodyPr/>
        <a:lstStyle/>
        <a:p>
          <a:endParaRPr lang="en-US"/>
        </a:p>
      </dgm:t>
    </dgm:pt>
    <dgm:pt modelId="{64DB1AFA-9C7F-4487-AB36-0751EF47D1EC}" type="pres">
      <dgm:prSet presAssocID="{61CA27AA-B949-4103-83C2-71FB8524CB1C}" presName="horzFour" presStyleCnt="0"/>
      <dgm:spPr/>
    </dgm:pt>
    <dgm:pt modelId="{D6AF5CE8-424D-430E-BC5E-A2CD152E5305}" type="pres">
      <dgm:prSet presAssocID="{FBA5420C-BBB1-4789-864F-CC0836F9F298}" presName="sibSpaceFour" presStyleCnt="0"/>
      <dgm:spPr/>
    </dgm:pt>
    <dgm:pt modelId="{A41E7D94-DD9A-4A48-9BE3-2A00A855C649}" type="pres">
      <dgm:prSet presAssocID="{60F8D5D0-F0B1-4D77-A4F8-AEF71DCCCD19}" presName="vertFour" presStyleCnt="0">
        <dgm:presLayoutVars>
          <dgm:chPref val="3"/>
        </dgm:presLayoutVars>
      </dgm:prSet>
      <dgm:spPr/>
    </dgm:pt>
    <dgm:pt modelId="{CFEA44E4-DD3C-4F24-A80B-FC1991AAA5CF}" type="pres">
      <dgm:prSet presAssocID="{60F8D5D0-F0B1-4D77-A4F8-AEF71DCCCD19}" presName="txFour" presStyleLbl="node4" presStyleIdx="5" presStyleCnt="12">
        <dgm:presLayoutVars>
          <dgm:chPref val="3"/>
        </dgm:presLayoutVars>
      </dgm:prSet>
      <dgm:spPr/>
      <dgm:t>
        <a:bodyPr/>
        <a:lstStyle/>
        <a:p>
          <a:endParaRPr lang="en-US"/>
        </a:p>
      </dgm:t>
    </dgm:pt>
    <dgm:pt modelId="{1688705C-CF42-4188-BE37-DD02CB101585}" type="pres">
      <dgm:prSet presAssocID="{60F8D5D0-F0B1-4D77-A4F8-AEF71DCCCD19}" presName="horzFour" presStyleCnt="0"/>
      <dgm:spPr/>
    </dgm:pt>
    <dgm:pt modelId="{61157FC8-ED13-491E-8B99-40551FBB125C}" type="pres">
      <dgm:prSet presAssocID="{F4815779-0329-4E2D-8E0E-B531AA73FE28}" presName="sibSpaceThree" presStyleCnt="0"/>
      <dgm:spPr/>
    </dgm:pt>
    <dgm:pt modelId="{B112EA24-EF0E-4C0C-8F7D-D52899BFDA9E}" type="pres">
      <dgm:prSet presAssocID="{C9722D77-219E-4069-A2A2-0E2598F1F02A}" presName="vertThree" presStyleCnt="0"/>
      <dgm:spPr/>
    </dgm:pt>
    <dgm:pt modelId="{9EBC5D20-AC3B-4BCE-B345-955571CB4196}" type="pres">
      <dgm:prSet presAssocID="{C9722D77-219E-4069-A2A2-0E2598F1F02A}" presName="txThree" presStyleLbl="node3" presStyleIdx="1" presStyleCnt="2">
        <dgm:presLayoutVars>
          <dgm:chPref val="3"/>
        </dgm:presLayoutVars>
      </dgm:prSet>
      <dgm:spPr/>
      <dgm:t>
        <a:bodyPr/>
        <a:lstStyle/>
        <a:p>
          <a:endParaRPr lang="en-US"/>
        </a:p>
      </dgm:t>
    </dgm:pt>
    <dgm:pt modelId="{FFC0CD15-C1C7-4F89-97B9-659E8385BE9E}" type="pres">
      <dgm:prSet presAssocID="{C9722D77-219E-4069-A2A2-0E2598F1F02A}" presName="parTransThree" presStyleCnt="0"/>
      <dgm:spPr/>
    </dgm:pt>
    <dgm:pt modelId="{8CB80A26-7E80-4208-809C-DCF28068C23D}" type="pres">
      <dgm:prSet presAssocID="{C9722D77-219E-4069-A2A2-0E2598F1F02A}" presName="horzThree" presStyleCnt="0"/>
      <dgm:spPr/>
    </dgm:pt>
    <dgm:pt modelId="{EBC6E39A-CDAB-463A-8775-E1DC2FE4FF6C}" type="pres">
      <dgm:prSet presAssocID="{1AD6F1C3-25A1-4D10-A0CA-009153298B66}" presName="vertFour" presStyleCnt="0">
        <dgm:presLayoutVars>
          <dgm:chPref val="3"/>
        </dgm:presLayoutVars>
      </dgm:prSet>
      <dgm:spPr/>
    </dgm:pt>
    <dgm:pt modelId="{083810D1-840C-4BCD-A6C1-F5269770F088}" type="pres">
      <dgm:prSet presAssocID="{1AD6F1C3-25A1-4D10-A0CA-009153298B66}" presName="txFour" presStyleLbl="node4" presStyleIdx="6" presStyleCnt="12">
        <dgm:presLayoutVars>
          <dgm:chPref val="3"/>
        </dgm:presLayoutVars>
      </dgm:prSet>
      <dgm:spPr/>
      <dgm:t>
        <a:bodyPr/>
        <a:lstStyle/>
        <a:p>
          <a:endParaRPr lang="en-US"/>
        </a:p>
      </dgm:t>
    </dgm:pt>
    <dgm:pt modelId="{3E14C5B8-C986-4F7F-888D-EE18DD0B47FE}" type="pres">
      <dgm:prSet presAssocID="{1AD6F1C3-25A1-4D10-A0CA-009153298B66}" presName="parTransFour" presStyleCnt="0"/>
      <dgm:spPr/>
    </dgm:pt>
    <dgm:pt modelId="{85551304-1479-48BB-B9F3-CC4C205E263F}" type="pres">
      <dgm:prSet presAssocID="{1AD6F1C3-25A1-4D10-A0CA-009153298B66}" presName="horzFour" presStyleCnt="0"/>
      <dgm:spPr/>
    </dgm:pt>
    <dgm:pt modelId="{26D317F0-0D50-42D4-85A2-E2A695E747E8}" type="pres">
      <dgm:prSet presAssocID="{F429F574-F9E4-4095-AC9A-D4A129D0F562}" presName="vertFour" presStyleCnt="0">
        <dgm:presLayoutVars>
          <dgm:chPref val="3"/>
        </dgm:presLayoutVars>
      </dgm:prSet>
      <dgm:spPr/>
    </dgm:pt>
    <dgm:pt modelId="{CF2D2AD1-B800-4750-9347-F14BCB8DF8EF}" type="pres">
      <dgm:prSet presAssocID="{F429F574-F9E4-4095-AC9A-D4A129D0F562}" presName="txFour" presStyleLbl="node4" presStyleIdx="7" presStyleCnt="12" custLinFactNeighborX="-1480" custLinFactNeighborY="4291">
        <dgm:presLayoutVars>
          <dgm:chPref val="3"/>
        </dgm:presLayoutVars>
      </dgm:prSet>
      <dgm:spPr/>
      <dgm:t>
        <a:bodyPr/>
        <a:lstStyle/>
        <a:p>
          <a:endParaRPr lang="en-US"/>
        </a:p>
      </dgm:t>
    </dgm:pt>
    <dgm:pt modelId="{AE527246-491A-4CA2-B99D-6095E6E06C52}" type="pres">
      <dgm:prSet presAssocID="{F429F574-F9E4-4095-AC9A-D4A129D0F562}" presName="horzFour" presStyleCnt="0"/>
      <dgm:spPr/>
    </dgm:pt>
    <dgm:pt modelId="{5FFE5554-EE20-4B20-89DC-776E179C03D4}" type="pres">
      <dgm:prSet presAssocID="{C9764B9A-5849-4AA2-88F8-D98E99F0BA3B}" presName="sibSpaceFour" presStyleCnt="0"/>
      <dgm:spPr/>
    </dgm:pt>
    <dgm:pt modelId="{65D64973-52F3-4AD9-A73B-1DDF8C8E40ED}" type="pres">
      <dgm:prSet presAssocID="{B0DF7A01-3486-4FE8-83E1-4EF3E363C2A2}" presName="vertFour" presStyleCnt="0">
        <dgm:presLayoutVars>
          <dgm:chPref val="3"/>
        </dgm:presLayoutVars>
      </dgm:prSet>
      <dgm:spPr/>
    </dgm:pt>
    <dgm:pt modelId="{2809664A-7D69-4756-9020-897F628F8742}" type="pres">
      <dgm:prSet presAssocID="{B0DF7A01-3486-4FE8-83E1-4EF3E363C2A2}" presName="txFour" presStyleLbl="node4" presStyleIdx="8" presStyleCnt="12">
        <dgm:presLayoutVars>
          <dgm:chPref val="3"/>
        </dgm:presLayoutVars>
      </dgm:prSet>
      <dgm:spPr/>
      <dgm:t>
        <a:bodyPr/>
        <a:lstStyle/>
        <a:p>
          <a:endParaRPr lang="en-US"/>
        </a:p>
      </dgm:t>
    </dgm:pt>
    <dgm:pt modelId="{891837A3-0557-4E37-A962-4169934538B2}" type="pres">
      <dgm:prSet presAssocID="{B0DF7A01-3486-4FE8-83E1-4EF3E363C2A2}" presName="horzFour" presStyleCnt="0"/>
      <dgm:spPr/>
    </dgm:pt>
    <dgm:pt modelId="{D2212A32-846A-46ED-819C-C8E9A179564D}" type="pres">
      <dgm:prSet presAssocID="{A3202AFA-7A06-41C8-8436-E25D50BE317E}" presName="sibSpaceFour" presStyleCnt="0"/>
      <dgm:spPr/>
    </dgm:pt>
    <dgm:pt modelId="{4B5116D3-A8F7-4B45-AC9E-91F985E32C4C}" type="pres">
      <dgm:prSet presAssocID="{191702B9-F866-4358-9A5A-B3945663FA46}" presName="vertFour" presStyleCnt="0">
        <dgm:presLayoutVars>
          <dgm:chPref val="3"/>
        </dgm:presLayoutVars>
      </dgm:prSet>
      <dgm:spPr/>
    </dgm:pt>
    <dgm:pt modelId="{BEFEDF83-264A-4250-AACC-2D69C24033C1}" type="pres">
      <dgm:prSet presAssocID="{191702B9-F866-4358-9A5A-B3945663FA46}" presName="txFour" presStyleLbl="node4" presStyleIdx="9" presStyleCnt="12">
        <dgm:presLayoutVars>
          <dgm:chPref val="3"/>
        </dgm:presLayoutVars>
      </dgm:prSet>
      <dgm:spPr/>
      <dgm:t>
        <a:bodyPr/>
        <a:lstStyle/>
        <a:p>
          <a:endParaRPr lang="en-US"/>
        </a:p>
      </dgm:t>
    </dgm:pt>
    <dgm:pt modelId="{0356E421-8264-4010-A7B2-7625D37135EC}" type="pres">
      <dgm:prSet presAssocID="{191702B9-F866-4358-9A5A-B3945663FA46}" presName="parTransFour" presStyleCnt="0"/>
      <dgm:spPr/>
    </dgm:pt>
    <dgm:pt modelId="{D7098685-09AB-4BED-932E-43D947CA05C9}" type="pres">
      <dgm:prSet presAssocID="{191702B9-F866-4358-9A5A-B3945663FA46}" presName="horzFour" presStyleCnt="0"/>
      <dgm:spPr/>
    </dgm:pt>
    <dgm:pt modelId="{AD79C0ED-8BA4-4AF8-B48B-70E6F343BC61}" type="pres">
      <dgm:prSet presAssocID="{3BC5F517-5E41-4183-9C91-AAAE37E16E1F}" presName="vertFour" presStyleCnt="0">
        <dgm:presLayoutVars>
          <dgm:chPref val="3"/>
        </dgm:presLayoutVars>
      </dgm:prSet>
      <dgm:spPr/>
    </dgm:pt>
    <dgm:pt modelId="{A084253F-6837-48D9-8618-4A55CB618D24}" type="pres">
      <dgm:prSet presAssocID="{3BC5F517-5E41-4183-9C91-AAAE37E16E1F}" presName="txFour" presStyleLbl="node4" presStyleIdx="10" presStyleCnt="12">
        <dgm:presLayoutVars>
          <dgm:chPref val="3"/>
        </dgm:presLayoutVars>
      </dgm:prSet>
      <dgm:spPr/>
      <dgm:t>
        <a:bodyPr/>
        <a:lstStyle/>
        <a:p>
          <a:endParaRPr lang="en-US"/>
        </a:p>
      </dgm:t>
    </dgm:pt>
    <dgm:pt modelId="{3D101CF7-1875-4D43-8680-A29C26EAA032}" type="pres">
      <dgm:prSet presAssocID="{3BC5F517-5E41-4183-9C91-AAAE37E16E1F}" presName="horzFour" presStyleCnt="0"/>
      <dgm:spPr/>
    </dgm:pt>
    <dgm:pt modelId="{05E1784A-715D-4DCD-AF7D-FBC89B57A4EA}" type="pres">
      <dgm:prSet presAssocID="{7973DE6C-FBD1-415C-8AD6-805BD32CEFD3}" presName="sibSpaceFour" presStyleCnt="0"/>
      <dgm:spPr/>
    </dgm:pt>
    <dgm:pt modelId="{EFE2F586-D5E9-4A17-8012-6DD68FAA9D02}" type="pres">
      <dgm:prSet presAssocID="{F0986B21-B55C-471D-B42D-6236960E7925}" presName="vertFour" presStyleCnt="0">
        <dgm:presLayoutVars>
          <dgm:chPref val="3"/>
        </dgm:presLayoutVars>
      </dgm:prSet>
      <dgm:spPr/>
    </dgm:pt>
    <dgm:pt modelId="{58123BA4-AAD2-4AC8-8CE9-742ABA073FD7}" type="pres">
      <dgm:prSet presAssocID="{F0986B21-B55C-471D-B42D-6236960E7925}" presName="txFour" presStyleLbl="node4" presStyleIdx="11" presStyleCnt="12">
        <dgm:presLayoutVars>
          <dgm:chPref val="3"/>
        </dgm:presLayoutVars>
      </dgm:prSet>
      <dgm:spPr/>
      <dgm:t>
        <a:bodyPr/>
        <a:lstStyle/>
        <a:p>
          <a:endParaRPr lang="en-US"/>
        </a:p>
      </dgm:t>
    </dgm:pt>
    <dgm:pt modelId="{4538BE20-1C3F-4F3A-84BC-A5FA40840988}" type="pres">
      <dgm:prSet presAssocID="{F0986B21-B55C-471D-B42D-6236960E7925}" presName="horzFour" presStyleCnt="0"/>
      <dgm:spPr/>
    </dgm:pt>
  </dgm:ptLst>
  <dgm:cxnLst>
    <dgm:cxn modelId="{1AA89422-46E6-4256-9396-4EF3B8EAEE0A}" type="presOf" srcId="{60F8D5D0-F0B1-4D77-A4F8-AEF71DCCCD19}" destId="{CFEA44E4-DD3C-4F24-A80B-FC1991AAA5CF}" srcOrd="0" destOrd="0" presId="urn:microsoft.com/office/officeart/2005/8/layout/hierarchy4"/>
    <dgm:cxn modelId="{8713CB17-4823-4B0A-87C6-10CEB32E6C81}" srcId="{FDA57F21-B57C-422C-B783-35AA821AE448}" destId="{61CA27AA-B949-4103-83C2-71FB8524CB1C}" srcOrd="0" destOrd="0" parTransId="{F3CEEE4A-9C45-4745-948F-C89734CF6911}" sibTransId="{FBA5420C-BBB1-4789-864F-CC0836F9F298}"/>
    <dgm:cxn modelId="{52830617-BB40-46F4-86C0-C009956423B1}" type="presOf" srcId="{FDA57F21-B57C-422C-B783-35AA821AE448}" destId="{E69764AA-BBF9-4EF1-91FF-4603D44FE54E}" srcOrd="0" destOrd="0" presId="urn:microsoft.com/office/officeart/2005/8/layout/hierarchy4"/>
    <dgm:cxn modelId="{E63562F8-5858-4883-8489-420ACBC918E3}" type="presOf" srcId="{F0986B21-B55C-471D-B42D-6236960E7925}" destId="{58123BA4-AAD2-4AC8-8CE9-742ABA073FD7}" srcOrd="0" destOrd="0" presId="urn:microsoft.com/office/officeart/2005/8/layout/hierarchy4"/>
    <dgm:cxn modelId="{F3AD38A9-2AF5-4E61-974E-F6AF2B26AFA1}" type="presOf" srcId="{1AD6F1C3-25A1-4D10-A0CA-009153298B66}" destId="{083810D1-840C-4BCD-A6C1-F5269770F088}" srcOrd="0" destOrd="0" presId="urn:microsoft.com/office/officeart/2005/8/layout/hierarchy4"/>
    <dgm:cxn modelId="{2B6FC6FA-DF07-40E4-A8FF-883530F67FDA}" srcId="{1AD6F1C3-25A1-4D10-A0CA-009153298B66}" destId="{B0DF7A01-3486-4FE8-83E1-4EF3E363C2A2}" srcOrd="1" destOrd="0" parTransId="{ED54546D-3A5C-402E-9E0F-2668A3255E70}" sibTransId="{FD1C0E0C-9AF2-4A01-AFC8-0C5607E1B6B8}"/>
    <dgm:cxn modelId="{85274E7D-525D-4E27-98F2-E772887F8747}" type="presOf" srcId="{9F68F250-BC84-4768-970C-DA86C32D79AA}" destId="{5B95A679-1ECC-4F71-AF98-B43CF86315B3}" srcOrd="0" destOrd="0" presId="urn:microsoft.com/office/officeart/2005/8/layout/hierarchy4"/>
    <dgm:cxn modelId="{AD6679A0-88A4-48AE-B1A2-2CA731061CD7}" type="presOf" srcId="{191702B9-F866-4358-9A5A-B3945663FA46}" destId="{BEFEDF83-264A-4250-AACC-2D69C24033C1}" srcOrd="0" destOrd="0" presId="urn:microsoft.com/office/officeart/2005/8/layout/hierarchy4"/>
    <dgm:cxn modelId="{C1DE6356-F6AD-4A9B-A921-33929773CF03}" type="presOf" srcId="{194D0EBB-157F-40A9-B307-A3C25A662353}" destId="{771E0F4E-6DE9-4371-A81D-365316896046}" srcOrd="0" destOrd="0" presId="urn:microsoft.com/office/officeart/2005/8/layout/hierarchy4"/>
    <dgm:cxn modelId="{ABB7A1B0-7D2F-4F88-BCD9-296BDA229235}" srcId="{F16FAB08-6194-4DFB-AB65-006FBD15A532}" destId="{0CC2B8E2-F8AF-45A1-A240-CFF10AAFC405}" srcOrd="0" destOrd="0" parTransId="{49F9D582-ED6B-4422-891D-CE9D08394AF7}" sibTransId="{366DE451-66FD-4274-A18C-248D99F6CAF5}"/>
    <dgm:cxn modelId="{7E2CAE9F-6965-4831-8082-E7E00987A197}" srcId="{0CC2B8E2-F8AF-45A1-A240-CFF10AAFC405}" destId="{194D0EBB-157F-40A9-B307-A3C25A662353}" srcOrd="1" destOrd="0" parTransId="{55B1F000-B44B-4187-8766-9F9D509C8368}" sibTransId="{62E982D8-66E4-4356-9EED-4D8C6FD1442F}"/>
    <dgm:cxn modelId="{9B4EA40A-6CC5-4733-97ED-26485294C601}" srcId="{0CC2B8E2-F8AF-45A1-A240-CFF10AAFC405}" destId="{B906001A-6B28-4EA8-A399-B3FABCBDE8BA}" srcOrd="0" destOrd="0" parTransId="{52D7256A-5D41-4598-9085-A19C98C10408}" sibTransId="{60689A76-F1CF-4AF1-A744-3791A1A0958F}"/>
    <dgm:cxn modelId="{C21E798B-68C8-486F-8F4E-D78162CB5ADA}" type="presOf" srcId="{7874DAB6-539F-4726-A239-1D9C7A7A0E53}" destId="{92859827-905A-4FA8-950A-F639CFBBCC47}" srcOrd="0" destOrd="0" presId="urn:microsoft.com/office/officeart/2005/8/layout/hierarchy4"/>
    <dgm:cxn modelId="{641985E9-7099-4A26-B987-482AB9BD0219}" type="presOf" srcId="{61CA27AA-B949-4103-83C2-71FB8524CB1C}" destId="{CE1304B7-E83E-4319-86B2-88ADE35D1616}" srcOrd="0" destOrd="0" presId="urn:microsoft.com/office/officeart/2005/8/layout/hierarchy4"/>
    <dgm:cxn modelId="{2C2159B0-48D4-4CF5-8605-956972194A3B}" type="presOf" srcId="{B0DF7A01-3486-4FE8-83E1-4EF3E363C2A2}" destId="{2809664A-7D69-4756-9020-897F628F8742}" srcOrd="0" destOrd="0" presId="urn:microsoft.com/office/officeart/2005/8/layout/hierarchy4"/>
    <dgm:cxn modelId="{09506483-8277-4338-A8B2-69450260C524}" srcId="{7874DAB6-539F-4726-A239-1D9C7A7A0E53}" destId="{F16FAB08-6194-4DFB-AB65-006FBD15A532}" srcOrd="0" destOrd="0" parTransId="{A1C4948B-1F70-4015-8D57-966850B015B7}" sibTransId="{F4815779-0329-4E2D-8E0E-B531AA73FE28}"/>
    <dgm:cxn modelId="{B5E24E61-6DD6-42CC-9156-A3CFAD102DA7}" srcId="{FDA57F21-B57C-422C-B783-35AA821AE448}" destId="{60F8D5D0-F0B1-4D77-A4F8-AEF71DCCCD19}" srcOrd="1" destOrd="0" parTransId="{5D7A6B54-6E90-420B-ACC7-8B87CA3EC001}" sibTransId="{0A6918D3-8364-4609-B1AC-956224B47AED}"/>
    <dgm:cxn modelId="{887B4081-4157-4948-A579-419CD487D0BB}" type="presOf" srcId="{C9722D77-219E-4069-A2A2-0E2598F1F02A}" destId="{9EBC5D20-AC3B-4BCE-B345-955571CB4196}" srcOrd="0" destOrd="0" presId="urn:microsoft.com/office/officeart/2005/8/layout/hierarchy4"/>
    <dgm:cxn modelId="{117FA49B-AA06-4D6D-857D-063D7597FF02}" srcId="{F16FAB08-6194-4DFB-AB65-006FBD15A532}" destId="{FDA57F21-B57C-422C-B783-35AA821AE448}" srcOrd="1" destOrd="0" parTransId="{F153D923-30DB-4857-9CF9-536AD912A737}" sibTransId="{FBA33EC9-F8A1-4DBB-9A1F-568348FEA734}"/>
    <dgm:cxn modelId="{D50C14C4-4B2A-47C3-9F44-0076D1BD979B}" type="presOf" srcId="{B42EA02F-E99A-4D8A-A5C8-B04590EEDAE6}" destId="{0D4E766B-892F-453A-A0A6-74E14ED84746}" srcOrd="0" destOrd="0" presId="urn:microsoft.com/office/officeart/2005/8/layout/hierarchy4"/>
    <dgm:cxn modelId="{4A48965D-DD4C-4581-B7FB-1A11539CBC41}" srcId="{7874DAB6-539F-4726-A239-1D9C7A7A0E53}" destId="{C9722D77-219E-4069-A2A2-0E2598F1F02A}" srcOrd="1" destOrd="0" parTransId="{9AEE1B2E-07FE-4AA4-8D74-A43CDD71B9FC}" sibTransId="{A80DC1D7-90B1-4F95-B6F6-64857DC935EB}"/>
    <dgm:cxn modelId="{7629F0B4-8A5A-4729-97DD-D350E14ADB48}" srcId="{191702B9-F866-4358-9A5A-B3945663FA46}" destId="{3BC5F517-5E41-4183-9C91-AAAE37E16E1F}" srcOrd="0" destOrd="0" parTransId="{7B006AEE-C797-4105-BDB6-63A9D8A7B0FD}" sibTransId="{7973DE6C-FBD1-415C-8AD6-805BD32CEFD3}"/>
    <dgm:cxn modelId="{74BDE238-3497-4B12-A322-D22AB81A4320}" srcId="{C9722D77-219E-4069-A2A2-0E2598F1F02A}" destId="{191702B9-F866-4358-9A5A-B3945663FA46}" srcOrd="1" destOrd="0" parTransId="{401B1C9A-C5DE-487C-B5C0-75C54866CC60}" sibTransId="{37BBA8EE-1AB0-40A1-983C-00A35E1749E6}"/>
    <dgm:cxn modelId="{00F2E292-5940-4457-9877-747CFD366DEF}" srcId="{191702B9-F866-4358-9A5A-B3945663FA46}" destId="{F0986B21-B55C-471D-B42D-6236960E7925}" srcOrd="1" destOrd="0" parTransId="{6465B535-A903-49C3-B2FA-F3A0B5523F67}" sibTransId="{0867F28D-AEAB-4B8F-9BE4-18240C7CBB69}"/>
    <dgm:cxn modelId="{4800D860-D206-4652-9A04-4316A2C066BF}" type="presOf" srcId="{3BC5F517-5E41-4183-9C91-AAAE37E16E1F}" destId="{A084253F-6837-48D9-8618-4A55CB618D24}" srcOrd="0" destOrd="0" presId="urn:microsoft.com/office/officeart/2005/8/layout/hierarchy4"/>
    <dgm:cxn modelId="{A5DCCE09-70A1-47AA-A7FE-90EADCF934BD}" type="presOf" srcId="{F429F574-F9E4-4095-AC9A-D4A129D0F562}" destId="{CF2D2AD1-B800-4750-9347-F14BCB8DF8EF}" srcOrd="0" destOrd="0" presId="urn:microsoft.com/office/officeart/2005/8/layout/hierarchy4"/>
    <dgm:cxn modelId="{E1D49070-BBAB-4FD4-A244-9DCA1422C003}" type="presOf" srcId="{F16FAB08-6194-4DFB-AB65-006FBD15A532}" destId="{0743DAD1-C4BD-4EAF-85AD-641AE925860C}" srcOrd="0" destOrd="0" presId="urn:microsoft.com/office/officeart/2005/8/layout/hierarchy4"/>
    <dgm:cxn modelId="{94E303F9-D85F-4AA1-8A4A-D352A5821D5D}" srcId="{C9722D77-219E-4069-A2A2-0E2598F1F02A}" destId="{1AD6F1C3-25A1-4D10-A0CA-009153298B66}" srcOrd="0" destOrd="0" parTransId="{ADF04909-07E9-46E9-92A1-5953E71A9385}" sibTransId="{A3202AFA-7A06-41C8-8436-E25D50BE317E}"/>
    <dgm:cxn modelId="{A20EC96D-665C-4E37-94A2-DF745943C6A0}" srcId="{9F68F250-BC84-4768-970C-DA86C32D79AA}" destId="{7874DAB6-539F-4726-A239-1D9C7A7A0E53}" srcOrd="0" destOrd="0" parTransId="{2CAAE32E-EEFD-4E96-AD8E-3E0CDCD3AE48}" sibTransId="{423C1D2E-5087-4FBF-958D-D0BF33BEDC64}"/>
    <dgm:cxn modelId="{964A1DE5-2794-4EF1-824C-C65AEF10BD1E}" type="presOf" srcId="{B906001A-6B28-4EA8-A399-B3FABCBDE8BA}" destId="{A6DDD35A-6B54-4D63-BCB0-6C61C7210A44}" srcOrd="0" destOrd="0" presId="urn:microsoft.com/office/officeart/2005/8/layout/hierarchy4"/>
    <dgm:cxn modelId="{A85FBE14-3E58-4DAC-9C89-D790088F9D88}" srcId="{B42EA02F-E99A-4D8A-A5C8-B04590EEDAE6}" destId="{9F68F250-BC84-4768-970C-DA86C32D79AA}" srcOrd="0" destOrd="0" parTransId="{0D3ACC01-51AC-48B4-9E16-831B80B58845}" sibTransId="{31869B9E-B1F0-4D5B-96A6-BDD8C16E6FF3}"/>
    <dgm:cxn modelId="{17099C88-C72A-4794-87A6-1786CE4E68BE}" type="presOf" srcId="{0CC2B8E2-F8AF-45A1-A240-CFF10AAFC405}" destId="{ABEEBC74-B9A9-4F5F-9B06-2BF41BAFECA4}" srcOrd="0" destOrd="0" presId="urn:microsoft.com/office/officeart/2005/8/layout/hierarchy4"/>
    <dgm:cxn modelId="{5590E3EA-86DF-42E5-BAC5-50BF585757D6}" srcId="{1AD6F1C3-25A1-4D10-A0CA-009153298B66}" destId="{F429F574-F9E4-4095-AC9A-D4A129D0F562}" srcOrd="0" destOrd="0" parTransId="{34D48FCA-6B22-498D-A118-0C5A5B222C99}" sibTransId="{C9764B9A-5849-4AA2-88F8-D98E99F0BA3B}"/>
    <dgm:cxn modelId="{688DA2DF-3AD3-4A64-9002-4E24A164D571}" type="presParOf" srcId="{0D4E766B-892F-453A-A0A6-74E14ED84746}" destId="{6A0E35BE-6F2E-4DD5-9F23-E248FCD8B630}" srcOrd="0" destOrd="0" presId="urn:microsoft.com/office/officeart/2005/8/layout/hierarchy4"/>
    <dgm:cxn modelId="{555186FE-A132-4383-95ED-DBB54B809C4F}" type="presParOf" srcId="{6A0E35BE-6F2E-4DD5-9F23-E248FCD8B630}" destId="{5B95A679-1ECC-4F71-AF98-B43CF86315B3}" srcOrd="0" destOrd="0" presId="urn:microsoft.com/office/officeart/2005/8/layout/hierarchy4"/>
    <dgm:cxn modelId="{12B87ED2-7EE5-4D6D-BC19-4014CB83ED7D}" type="presParOf" srcId="{6A0E35BE-6F2E-4DD5-9F23-E248FCD8B630}" destId="{ADD79E7F-FCD1-4AA5-9FD0-34C11AAFF3EE}" srcOrd="1" destOrd="0" presId="urn:microsoft.com/office/officeart/2005/8/layout/hierarchy4"/>
    <dgm:cxn modelId="{73422DCE-8A8E-47B5-A84B-7AD252F1FB42}" type="presParOf" srcId="{6A0E35BE-6F2E-4DD5-9F23-E248FCD8B630}" destId="{2F0916A6-3E1F-43AA-B2FE-6DCD35CBA6EB}" srcOrd="2" destOrd="0" presId="urn:microsoft.com/office/officeart/2005/8/layout/hierarchy4"/>
    <dgm:cxn modelId="{0FCEBCA3-C114-4578-B07F-AD9513CF9381}" type="presParOf" srcId="{2F0916A6-3E1F-43AA-B2FE-6DCD35CBA6EB}" destId="{37A40C95-9DED-49B2-9867-6F24F3B7CA50}" srcOrd="0" destOrd="0" presId="urn:microsoft.com/office/officeart/2005/8/layout/hierarchy4"/>
    <dgm:cxn modelId="{8D07EA1F-A003-41D2-92FA-07DE3A9C888D}" type="presParOf" srcId="{37A40C95-9DED-49B2-9867-6F24F3B7CA50}" destId="{92859827-905A-4FA8-950A-F639CFBBCC47}" srcOrd="0" destOrd="0" presId="urn:microsoft.com/office/officeart/2005/8/layout/hierarchy4"/>
    <dgm:cxn modelId="{636A4761-FB3B-4089-A3A1-AC17E976BE7B}" type="presParOf" srcId="{37A40C95-9DED-49B2-9867-6F24F3B7CA50}" destId="{651CF020-58AA-4122-94ED-071B01C4864A}" srcOrd="1" destOrd="0" presId="urn:microsoft.com/office/officeart/2005/8/layout/hierarchy4"/>
    <dgm:cxn modelId="{E389C9A9-A05B-42CF-88A2-64120FE45D9F}" type="presParOf" srcId="{37A40C95-9DED-49B2-9867-6F24F3B7CA50}" destId="{2735B5ED-8C9E-4A38-81B0-7214B3CDBBD1}" srcOrd="2" destOrd="0" presId="urn:microsoft.com/office/officeart/2005/8/layout/hierarchy4"/>
    <dgm:cxn modelId="{602CF159-E26B-4E1A-A5AB-B603E67C8040}" type="presParOf" srcId="{2735B5ED-8C9E-4A38-81B0-7214B3CDBBD1}" destId="{4937DC5E-CBA7-4084-AD2D-0EAA92132E13}" srcOrd="0" destOrd="0" presId="urn:microsoft.com/office/officeart/2005/8/layout/hierarchy4"/>
    <dgm:cxn modelId="{AE38EA1E-7A83-4FEA-B217-9DCB40395B58}" type="presParOf" srcId="{4937DC5E-CBA7-4084-AD2D-0EAA92132E13}" destId="{0743DAD1-C4BD-4EAF-85AD-641AE925860C}" srcOrd="0" destOrd="0" presId="urn:microsoft.com/office/officeart/2005/8/layout/hierarchy4"/>
    <dgm:cxn modelId="{FDAEA44C-2ED8-48F1-8A67-A526F7D3D02B}" type="presParOf" srcId="{4937DC5E-CBA7-4084-AD2D-0EAA92132E13}" destId="{4520AB90-ECEF-42BA-9B2F-69B92B4AFA39}" srcOrd="1" destOrd="0" presId="urn:microsoft.com/office/officeart/2005/8/layout/hierarchy4"/>
    <dgm:cxn modelId="{8B29C7F7-0552-45DE-A931-B2FD767C06C7}" type="presParOf" srcId="{4937DC5E-CBA7-4084-AD2D-0EAA92132E13}" destId="{CABC0051-BBA7-4747-B9CC-863BB6E1040B}" srcOrd="2" destOrd="0" presId="urn:microsoft.com/office/officeart/2005/8/layout/hierarchy4"/>
    <dgm:cxn modelId="{26801E20-0726-4D72-A69D-4A883210BA31}" type="presParOf" srcId="{CABC0051-BBA7-4747-B9CC-863BB6E1040B}" destId="{7C1F5817-595E-40B5-9D90-F90F803ACC8F}" srcOrd="0" destOrd="0" presId="urn:microsoft.com/office/officeart/2005/8/layout/hierarchy4"/>
    <dgm:cxn modelId="{A68E5FB8-CB65-4CEB-9F45-C3A17B5F3DF7}" type="presParOf" srcId="{7C1F5817-595E-40B5-9D90-F90F803ACC8F}" destId="{ABEEBC74-B9A9-4F5F-9B06-2BF41BAFECA4}" srcOrd="0" destOrd="0" presId="urn:microsoft.com/office/officeart/2005/8/layout/hierarchy4"/>
    <dgm:cxn modelId="{4078E4CB-FF6D-49FD-8A48-C3DCA7576808}" type="presParOf" srcId="{7C1F5817-595E-40B5-9D90-F90F803ACC8F}" destId="{170D6AEF-E315-4FFC-B30F-7EC1527C5C73}" srcOrd="1" destOrd="0" presId="urn:microsoft.com/office/officeart/2005/8/layout/hierarchy4"/>
    <dgm:cxn modelId="{15E5FE07-77B9-419A-83E8-264676017730}" type="presParOf" srcId="{7C1F5817-595E-40B5-9D90-F90F803ACC8F}" destId="{A748F193-28F5-4D5F-980B-14B21AB7360D}" srcOrd="2" destOrd="0" presId="urn:microsoft.com/office/officeart/2005/8/layout/hierarchy4"/>
    <dgm:cxn modelId="{70D52636-EF3F-4366-B38F-3F0BFCBF2681}" type="presParOf" srcId="{A748F193-28F5-4D5F-980B-14B21AB7360D}" destId="{E94FAC34-707B-4F43-80D2-1038BE9E33B1}" srcOrd="0" destOrd="0" presId="urn:microsoft.com/office/officeart/2005/8/layout/hierarchy4"/>
    <dgm:cxn modelId="{144A4C88-5400-4D26-9BBE-2B545858C6B3}" type="presParOf" srcId="{E94FAC34-707B-4F43-80D2-1038BE9E33B1}" destId="{A6DDD35A-6B54-4D63-BCB0-6C61C7210A44}" srcOrd="0" destOrd="0" presId="urn:microsoft.com/office/officeart/2005/8/layout/hierarchy4"/>
    <dgm:cxn modelId="{0B5B1936-4B15-412E-80FA-29AC535498AB}" type="presParOf" srcId="{E94FAC34-707B-4F43-80D2-1038BE9E33B1}" destId="{940C199E-2E1F-4392-BD5D-3460E8680BE4}" srcOrd="1" destOrd="0" presId="urn:microsoft.com/office/officeart/2005/8/layout/hierarchy4"/>
    <dgm:cxn modelId="{66CD468C-0423-432E-9217-DFBD28DD5DB8}" type="presParOf" srcId="{A748F193-28F5-4D5F-980B-14B21AB7360D}" destId="{E160A485-7380-4B7E-BB89-4316F1956D3A}" srcOrd="1" destOrd="0" presId="urn:microsoft.com/office/officeart/2005/8/layout/hierarchy4"/>
    <dgm:cxn modelId="{B3589CA0-9903-4792-95E4-87C324E81286}" type="presParOf" srcId="{A748F193-28F5-4D5F-980B-14B21AB7360D}" destId="{4D05B53A-97B0-4BCA-917A-007519C20A4E}" srcOrd="2" destOrd="0" presId="urn:microsoft.com/office/officeart/2005/8/layout/hierarchy4"/>
    <dgm:cxn modelId="{DFA87AFD-76FB-4BC0-943E-F757DB151E01}" type="presParOf" srcId="{4D05B53A-97B0-4BCA-917A-007519C20A4E}" destId="{771E0F4E-6DE9-4371-A81D-365316896046}" srcOrd="0" destOrd="0" presId="urn:microsoft.com/office/officeart/2005/8/layout/hierarchy4"/>
    <dgm:cxn modelId="{EEC12E1E-D746-4E56-938F-3CF3881EA65F}" type="presParOf" srcId="{4D05B53A-97B0-4BCA-917A-007519C20A4E}" destId="{4E1984D7-CC5C-4349-A6E2-ED4C00749D6F}" srcOrd="1" destOrd="0" presId="urn:microsoft.com/office/officeart/2005/8/layout/hierarchy4"/>
    <dgm:cxn modelId="{4D58AF81-3C01-4916-9CF9-A2F35043AFF7}" type="presParOf" srcId="{CABC0051-BBA7-4747-B9CC-863BB6E1040B}" destId="{21B57E1F-CE27-4CFD-BAD1-BE18AF08C491}" srcOrd="1" destOrd="0" presId="urn:microsoft.com/office/officeart/2005/8/layout/hierarchy4"/>
    <dgm:cxn modelId="{6D9A357D-B918-4B85-9C2F-221EC9F07CA9}" type="presParOf" srcId="{CABC0051-BBA7-4747-B9CC-863BB6E1040B}" destId="{BD9D014F-72F6-403D-BDFF-B31614183911}" srcOrd="2" destOrd="0" presId="urn:microsoft.com/office/officeart/2005/8/layout/hierarchy4"/>
    <dgm:cxn modelId="{09ACDCA0-5CE1-4337-A134-2B2C3885485C}" type="presParOf" srcId="{BD9D014F-72F6-403D-BDFF-B31614183911}" destId="{E69764AA-BBF9-4EF1-91FF-4603D44FE54E}" srcOrd="0" destOrd="0" presId="urn:microsoft.com/office/officeart/2005/8/layout/hierarchy4"/>
    <dgm:cxn modelId="{0196FD95-1B24-42BF-B9BC-A2BA10CA99E8}" type="presParOf" srcId="{BD9D014F-72F6-403D-BDFF-B31614183911}" destId="{1D85AD8B-0F10-4557-BE79-DAA99B23FBC0}" srcOrd="1" destOrd="0" presId="urn:microsoft.com/office/officeart/2005/8/layout/hierarchy4"/>
    <dgm:cxn modelId="{D0B2B227-2B66-435F-9003-47F03C6681BA}" type="presParOf" srcId="{BD9D014F-72F6-403D-BDFF-B31614183911}" destId="{D09B147F-4148-4BBB-AC45-D067DFA971A8}" srcOrd="2" destOrd="0" presId="urn:microsoft.com/office/officeart/2005/8/layout/hierarchy4"/>
    <dgm:cxn modelId="{F6826268-99BC-4E2E-B970-715979B2595D}" type="presParOf" srcId="{D09B147F-4148-4BBB-AC45-D067DFA971A8}" destId="{67ABC381-C2E1-4C3D-8C76-E5DB1D5959E4}" srcOrd="0" destOrd="0" presId="urn:microsoft.com/office/officeart/2005/8/layout/hierarchy4"/>
    <dgm:cxn modelId="{AA8FFD80-C049-4FAD-8F95-0B9D6772D1FD}" type="presParOf" srcId="{67ABC381-C2E1-4C3D-8C76-E5DB1D5959E4}" destId="{CE1304B7-E83E-4319-86B2-88ADE35D1616}" srcOrd="0" destOrd="0" presId="urn:microsoft.com/office/officeart/2005/8/layout/hierarchy4"/>
    <dgm:cxn modelId="{BF516B27-5B9D-47EF-BAB6-5ACBD12D2225}" type="presParOf" srcId="{67ABC381-C2E1-4C3D-8C76-E5DB1D5959E4}" destId="{64DB1AFA-9C7F-4487-AB36-0751EF47D1EC}" srcOrd="1" destOrd="0" presId="urn:microsoft.com/office/officeart/2005/8/layout/hierarchy4"/>
    <dgm:cxn modelId="{495DE617-0609-492E-9433-CDD5347B3E4A}" type="presParOf" srcId="{D09B147F-4148-4BBB-AC45-D067DFA971A8}" destId="{D6AF5CE8-424D-430E-BC5E-A2CD152E5305}" srcOrd="1" destOrd="0" presId="urn:microsoft.com/office/officeart/2005/8/layout/hierarchy4"/>
    <dgm:cxn modelId="{E312CF58-EBEB-4423-AD18-0C1732CBEE69}" type="presParOf" srcId="{D09B147F-4148-4BBB-AC45-D067DFA971A8}" destId="{A41E7D94-DD9A-4A48-9BE3-2A00A855C649}" srcOrd="2" destOrd="0" presId="urn:microsoft.com/office/officeart/2005/8/layout/hierarchy4"/>
    <dgm:cxn modelId="{36B4FED1-BCF9-4EBA-8AFF-3A4405F82E99}" type="presParOf" srcId="{A41E7D94-DD9A-4A48-9BE3-2A00A855C649}" destId="{CFEA44E4-DD3C-4F24-A80B-FC1991AAA5CF}" srcOrd="0" destOrd="0" presId="urn:microsoft.com/office/officeart/2005/8/layout/hierarchy4"/>
    <dgm:cxn modelId="{AE40FDD6-B56C-4515-9917-1CC60D132C52}" type="presParOf" srcId="{A41E7D94-DD9A-4A48-9BE3-2A00A855C649}" destId="{1688705C-CF42-4188-BE37-DD02CB101585}" srcOrd="1" destOrd="0" presId="urn:microsoft.com/office/officeart/2005/8/layout/hierarchy4"/>
    <dgm:cxn modelId="{9E0A88DD-4C41-4DFD-8AFC-B636CFD9B5E8}" type="presParOf" srcId="{2735B5ED-8C9E-4A38-81B0-7214B3CDBBD1}" destId="{61157FC8-ED13-491E-8B99-40551FBB125C}" srcOrd="1" destOrd="0" presId="urn:microsoft.com/office/officeart/2005/8/layout/hierarchy4"/>
    <dgm:cxn modelId="{6E6BADE6-6911-4B41-BF3F-FFAE9BB52DDF}" type="presParOf" srcId="{2735B5ED-8C9E-4A38-81B0-7214B3CDBBD1}" destId="{B112EA24-EF0E-4C0C-8F7D-D52899BFDA9E}" srcOrd="2" destOrd="0" presId="urn:microsoft.com/office/officeart/2005/8/layout/hierarchy4"/>
    <dgm:cxn modelId="{2DBBC9CD-85F4-4231-ABCA-35D6FA9D4CF1}" type="presParOf" srcId="{B112EA24-EF0E-4C0C-8F7D-D52899BFDA9E}" destId="{9EBC5D20-AC3B-4BCE-B345-955571CB4196}" srcOrd="0" destOrd="0" presId="urn:microsoft.com/office/officeart/2005/8/layout/hierarchy4"/>
    <dgm:cxn modelId="{2B11D7E9-D53C-4926-A5E8-054EE2CB5FBF}" type="presParOf" srcId="{B112EA24-EF0E-4C0C-8F7D-D52899BFDA9E}" destId="{FFC0CD15-C1C7-4F89-97B9-659E8385BE9E}" srcOrd="1" destOrd="0" presId="urn:microsoft.com/office/officeart/2005/8/layout/hierarchy4"/>
    <dgm:cxn modelId="{4F4DC842-C410-4F90-8D21-537B3F519FAE}" type="presParOf" srcId="{B112EA24-EF0E-4C0C-8F7D-D52899BFDA9E}" destId="{8CB80A26-7E80-4208-809C-DCF28068C23D}" srcOrd="2" destOrd="0" presId="urn:microsoft.com/office/officeart/2005/8/layout/hierarchy4"/>
    <dgm:cxn modelId="{988636DE-206C-419C-A556-1C641215B7F5}" type="presParOf" srcId="{8CB80A26-7E80-4208-809C-DCF28068C23D}" destId="{EBC6E39A-CDAB-463A-8775-E1DC2FE4FF6C}" srcOrd="0" destOrd="0" presId="urn:microsoft.com/office/officeart/2005/8/layout/hierarchy4"/>
    <dgm:cxn modelId="{8E874FF6-B0D2-451C-AAEE-0BA484FD2505}" type="presParOf" srcId="{EBC6E39A-CDAB-463A-8775-E1DC2FE4FF6C}" destId="{083810D1-840C-4BCD-A6C1-F5269770F088}" srcOrd="0" destOrd="0" presId="urn:microsoft.com/office/officeart/2005/8/layout/hierarchy4"/>
    <dgm:cxn modelId="{118F8ED4-C7A2-402A-A3E6-2B1C32B76846}" type="presParOf" srcId="{EBC6E39A-CDAB-463A-8775-E1DC2FE4FF6C}" destId="{3E14C5B8-C986-4F7F-888D-EE18DD0B47FE}" srcOrd="1" destOrd="0" presId="urn:microsoft.com/office/officeart/2005/8/layout/hierarchy4"/>
    <dgm:cxn modelId="{0F1B8215-EA4A-40DF-A673-9A820502D814}" type="presParOf" srcId="{EBC6E39A-CDAB-463A-8775-E1DC2FE4FF6C}" destId="{85551304-1479-48BB-B9F3-CC4C205E263F}" srcOrd="2" destOrd="0" presId="urn:microsoft.com/office/officeart/2005/8/layout/hierarchy4"/>
    <dgm:cxn modelId="{02604307-8B2B-4F78-8CD6-55638626D625}" type="presParOf" srcId="{85551304-1479-48BB-B9F3-CC4C205E263F}" destId="{26D317F0-0D50-42D4-85A2-E2A695E747E8}" srcOrd="0" destOrd="0" presId="urn:microsoft.com/office/officeart/2005/8/layout/hierarchy4"/>
    <dgm:cxn modelId="{C80E3666-D7DD-4827-84D4-B39B96BCFC4C}" type="presParOf" srcId="{26D317F0-0D50-42D4-85A2-E2A695E747E8}" destId="{CF2D2AD1-B800-4750-9347-F14BCB8DF8EF}" srcOrd="0" destOrd="0" presId="urn:microsoft.com/office/officeart/2005/8/layout/hierarchy4"/>
    <dgm:cxn modelId="{A5EB3920-5958-4641-A432-21B83D74311C}" type="presParOf" srcId="{26D317F0-0D50-42D4-85A2-E2A695E747E8}" destId="{AE527246-491A-4CA2-B99D-6095E6E06C52}" srcOrd="1" destOrd="0" presId="urn:microsoft.com/office/officeart/2005/8/layout/hierarchy4"/>
    <dgm:cxn modelId="{19CCDF32-C7EE-4E37-BCB3-9817235DD497}" type="presParOf" srcId="{85551304-1479-48BB-B9F3-CC4C205E263F}" destId="{5FFE5554-EE20-4B20-89DC-776E179C03D4}" srcOrd="1" destOrd="0" presId="urn:microsoft.com/office/officeart/2005/8/layout/hierarchy4"/>
    <dgm:cxn modelId="{CB66CFDF-58DF-4915-9C27-956EDEEB97C3}" type="presParOf" srcId="{85551304-1479-48BB-B9F3-CC4C205E263F}" destId="{65D64973-52F3-4AD9-A73B-1DDF8C8E40ED}" srcOrd="2" destOrd="0" presId="urn:microsoft.com/office/officeart/2005/8/layout/hierarchy4"/>
    <dgm:cxn modelId="{82578DD3-8D5A-4E8D-9386-7AD6CD98D9D3}" type="presParOf" srcId="{65D64973-52F3-4AD9-A73B-1DDF8C8E40ED}" destId="{2809664A-7D69-4756-9020-897F628F8742}" srcOrd="0" destOrd="0" presId="urn:microsoft.com/office/officeart/2005/8/layout/hierarchy4"/>
    <dgm:cxn modelId="{AC9B61E8-C4A7-4603-9DF3-5DAA28F4C06D}" type="presParOf" srcId="{65D64973-52F3-4AD9-A73B-1DDF8C8E40ED}" destId="{891837A3-0557-4E37-A962-4169934538B2}" srcOrd="1" destOrd="0" presId="urn:microsoft.com/office/officeart/2005/8/layout/hierarchy4"/>
    <dgm:cxn modelId="{BBCB3C8C-4FAB-446F-BE74-326638DCBCCA}" type="presParOf" srcId="{8CB80A26-7E80-4208-809C-DCF28068C23D}" destId="{D2212A32-846A-46ED-819C-C8E9A179564D}" srcOrd="1" destOrd="0" presId="urn:microsoft.com/office/officeart/2005/8/layout/hierarchy4"/>
    <dgm:cxn modelId="{7230549E-CE0F-478A-A204-569DC4A75999}" type="presParOf" srcId="{8CB80A26-7E80-4208-809C-DCF28068C23D}" destId="{4B5116D3-A8F7-4B45-AC9E-91F985E32C4C}" srcOrd="2" destOrd="0" presId="urn:microsoft.com/office/officeart/2005/8/layout/hierarchy4"/>
    <dgm:cxn modelId="{9364A4D8-80D8-45A1-A8DB-AF058977AF0D}" type="presParOf" srcId="{4B5116D3-A8F7-4B45-AC9E-91F985E32C4C}" destId="{BEFEDF83-264A-4250-AACC-2D69C24033C1}" srcOrd="0" destOrd="0" presId="urn:microsoft.com/office/officeart/2005/8/layout/hierarchy4"/>
    <dgm:cxn modelId="{DDECADB3-22CE-4135-A806-8379E386B80C}" type="presParOf" srcId="{4B5116D3-A8F7-4B45-AC9E-91F985E32C4C}" destId="{0356E421-8264-4010-A7B2-7625D37135EC}" srcOrd="1" destOrd="0" presId="urn:microsoft.com/office/officeart/2005/8/layout/hierarchy4"/>
    <dgm:cxn modelId="{3C203F79-728A-4A74-902A-F113B8B7E3FA}" type="presParOf" srcId="{4B5116D3-A8F7-4B45-AC9E-91F985E32C4C}" destId="{D7098685-09AB-4BED-932E-43D947CA05C9}" srcOrd="2" destOrd="0" presId="urn:microsoft.com/office/officeart/2005/8/layout/hierarchy4"/>
    <dgm:cxn modelId="{783CD7AC-F592-434F-B412-AD3FA7698BBE}" type="presParOf" srcId="{D7098685-09AB-4BED-932E-43D947CA05C9}" destId="{AD79C0ED-8BA4-4AF8-B48B-70E6F343BC61}" srcOrd="0" destOrd="0" presId="urn:microsoft.com/office/officeart/2005/8/layout/hierarchy4"/>
    <dgm:cxn modelId="{F749E465-BCC2-421C-B701-51064B6F9A41}" type="presParOf" srcId="{AD79C0ED-8BA4-4AF8-B48B-70E6F343BC61}" destId="{A084253F-6837-48D9-8618-4A55CB618D24}" srcOrd="0" destOrd="0" presId="urn:microsoft.com/office/officeart/2005/8/layout/hierarchy4"/>
    <dgm:cxn modelId="{B7A835ED-2C4C-4955-A25B-55F2CFD97315}" type="presParOf" srcId="{AD79C0ED-8BA4-4AF8-B48B-70E6F343BC61}" destId="{3D101CF7-1875-4D43-8680-A29C26EAA032}" srcOrd="1" destOrd="0" presId="urn:microsoft.com/office/officeart/2005/8/layout/hierarchy4"/>
    <dgm:cxn modelId="{5DF4E48B-D2F5-45EA-9877-C8783651B2EE}" type="presParOf" srcId="{D7098685-09AB-4BED-932E-43D947CA05C9}" destId="{05E1784A-715D-4DCD-AF7D-FBC89B57A4EA}" srcOrd="1" destOrd="0" presId="urn:microsoft.com/office/officeart/2005/8/layout/hierarchy4"/>
    <dgm:cxn modelId="{AA175C79-C318-49D6-BB99-154DF43DAE10}" type="presParOf" srcId="{D7098685-09AB-4BED-932E-43D947CA05C9}" destId="{EFE2F586-D5E9-4A17-8012-6DD68FAA9D02}" srcOrd="2" destOrd="0" presId="urn:microsoft.com/office/officeart/2005/8/layout/hierarchy4"/>
    <dgm:cxn modelId="{75E9437E-77C5-4B79-835B-1BF4D6777656}" type="presParOf" srcId="{EFE2F586-D5E9-4A17-8012-6DD68FAA9D02}" destId="{58123BA4-AAD2-4AC8-8CE9-742ABA073FD7}" srcOrd="0" destOrd="0" presId="urn:microsoft.com/office/officeart/2005/8/layout/hierarchy4"/>
    <dgm:cxn modelId="{F967E4DE-4D9A-4DDB-8B82-3D31EB1DD6E2}" type="presParOf" srcId="{EFE2F586-D5E9-4A17-8012-6DD68FAA9D02}" destId="{4538BE20-1C3F-4F3A-84BC-A5FA40840988}" srcOrd="1" destOrd="0" presId="urn:microsoft.com/office/officeart/2005/8/layout/hierarchy4"/>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FDBCB6-9FF1-4C4A-BF76-A1C0E31F783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DC65128-0C3C-4370-A897-FE2CFD5B09FA}">
      <dgm:prSet phldrT="[Text]"/>
      <dgm:spPr>
        <a:solidFill>
          <a:srgbClr val="FFFF66"/>
        </a:solidFill>
      </dgm:spPr>
      <dgm:t>
        <a:bodyPr/>
        <a:lstStyle/>
        <a:p>
          <a:r>
            <a:rPr lang="en-US" b="1" dirty="0">
              <a:solidFill>
                <a:schemeClr val="tx1"/>
              </a:solidFill>
            </a:rPr>
            <a:t>Materials</a:t>
          </a:r>
        </a:p>
      </dgm:t>
    </dgm:pt>
    <dgm:pt modelId="{16133D16-6E7E-4426-BEFD-52BE34D7617D}" type="parTrans" cxnId="{E7A2DF04-EE20-4469-95A3-2609E077BE09}">
      <dgm:prSet/>
      <dgm:spPr/>
      <dgm:t>
        <a:bodyPr/>
        <a:lstStyle/>
        <a:p>
          <a:endParaRPr lang="en-US" b="1">
            <a:solidFill>
              <a:schemeClr val="tx1"/>
            </a:solidFill>
          </a:endParaRPr>
        </a:p>
      </dgm:t>
    </dgm:pt>
    <dgm:pt modelId="{54B56292-444B-40F6-A632-FFDB429AE1EC}" type="sibTrans" cxnId="{E7A2DF04-EE20-4469-95A3-2609E077BE09}">
      <dgm:prSet/>
      <dgm:spPr>
        <a:solidFill>
          <a:srgbClr val="FFFF66"/>
        </a:solidFill>
      </dgm:spPr>
      <dgm:t>
        <a:bodyPr/>
        <a:lstStyle/>
        <a:p>
          <a:r>
            <a:rPr lang="en-US" b="1" dirty="0">
              <a:solidFill>
                <a:schemeClr val="tx1"/>
              </a:solidFill>
            </a:rPr>
            <a:t>Processes</a:t>
          </a:r>
        </a:p>
      </dgm:t>
    </dgm:pt>
    <dgm:pt modelId="{E1896F79-293D-4426-BAF0-B06ACD335E0B}">
      <dgm:prSet phldrT="[Text]"/>
      <dgm:spPr>
        <a:solidFill>
          <a:srgbClr val="FFFF66"/>
        </a:solidFill>
      </dgm:spPr>
      <dgm:t>
        <a:bodyPr/>
        <a:lstStyle/>
        <a:p>
          <a:r>
            <a:rPr lang="en-US" b="1" dirty="0">
              <a:solidFill>
                <a:schemeClr val="tx1"/>
              </a:solidFill>
            </a:rPr>
            <a:t>Regulatory</a:t>
          </a:r>
        </a:p>
      </dgm:t>
    </dgm:pt>
    <dgm:pt modelId="{DD0384E1-865D-46A0-B8B5-E7E95CE2F261}" type="parTrans" cxnId="{B222B11F-478B-4551-A82E-D3BF127F0EA1}">
      <dgm:prSet/>
      <dgm:spPr/>
      <dgm:t>
        <a:bodyPr/>
        <a:lstStyle/>
        <a:p>
          <a:endParaRPr lang="en-US" b="1">
            <a:solidFill>
              <a:schemeClr val="tx1"/>
            </a:solidFill>
          </a:endParaRPr>
        </a:p>
      </dgm:t>
    </dgm:pt>
    <dgm:pt modelId="{76C27355-F26F-4B07-97E2-97994854C7BD}" type="sibTrans" cxnId="{B222B11F-478B-4551-A82E-D3BF127F0EA1}">
      <dgm:prSet/>
      <dgm:spPr>
        <a:solidFill>
          <a:srgbClr val="FFFF66"/>
        </a:solidFill>
      </dgm:spPr>
      <dgm:t>
        <a:bodyPr/>
        <a:lstStyle/>
        <a:p>
          <a:r>
            <a:rPr lang="en-US" b="1" dirty="0">
              <a:solidFill>
                <a:schemeClr val="tx1"/>
              </a:solidFill>
            </a:rPr>
            <a:t>Partners</a:t>
          </a:r>
        </a:p>
      </dgm:t>
    </dgm:pt>
    <dgm:pt modelId="{1ECCFB36-C627-47D5-B72C-FE373C8F6B89}">
      <dgm:prSet phldrT="[Text]"/>
      <dgm:spPr>
        <a:solidFill>
          <a:srgbClr val="FFFF66"/>
        </a:solidFill>
      </dgm:spPr>
      <dgm:t>
        <a:bodyPr/>
        <a:lstStyle/>
        <a:p>
          <a:r>
            <a:rPr lang="en-US" b="1" dirty="0">
              <a:solidFill>
                <a:schemeClr val="tx1"/>
              </a:solidFill>
            </a:rPr>
            <a:t>Competencies</a:t>
          </a:r>
        </a:p>
      </dgm:t>
    </dgm:pt>
    <dgm:pt modelId="{7E81ED67-EC0D-44F9-9EAE-EB842C65B03B}" type="sibTrans" cxnId="{A107A7B3-F549-45DD-8320-485BE9B0FC41}">
      <dgm:prSet/>
      <dgm:spPr>
        <a:solidFill>
          <a:srgbClr val="FFFF66"/>
        </a:solidFill>
      </dgm:spPr>
      <dgm:t>
        <a:bodyPr/>
        <a:lstStyle/>
        <a:p>
          <a:r>
            <a:rPr lang="en-US" b="1" dirty="0">
              <a:solidFill>
                <a:schemeClr val="tx1"/>
              </a:solidFill>
            </a:rPr>
            <a:t>Suppliers</a:t>
          </a:r>
        </a:p>
      </dgm:t>
    </dgm:pt>
    <dgm:pt modelId="{F03668B2-6B67-4122-A989-5AFA87D9F13F}" type="parTrans" cxnId="{A107A7B3-F549-45DD-8320-485BE9B0FC41}">
      <dgm:prSet/>
      <dgm:spPr/>
      <dgm:t>
        <a:bodyPr/>
        <a:lstStyle/>
        <a:p>
          <a:endParaRPr lang="en-US" b="1">
            <a:solidFill>
              <a:schemeClr val="tx1"/>
            </a:solidFill>
          </a:endParaRPr>
        </a:p>
      </dgm:t>
    </dgm:pt>
    <dgm:pt modelId="{3684B73E-C9C7-4679-8B40-0E2740A998CC}" type="pres">
      <dgm:prSet presAssocID="{C7FDBCB6-9FF1-4C4A-BF76-A1C0E31F783D}" presName="Name0" presStyleCnt="0">
        <dgm:presLayoutVars>
          <dgm:chMax/>
          <dgm:chPref/>
          <dgm:dir/>
          <dgm:animLvl val="lvl"/>
        </dgm:presLayoutVars>
      </dgm:prSet>
      <dgm:spPr/>
      <dgm:t>
        <a:bodyPr/>
        <a:lstStyle/>
        <a:p>
          <a:endParaRPr lang="en-US"/>
        </a:p>
      </dgm:t>
    </dgm:pt>
    <dgm:pt modelId="{D1C4799C-DDB5-4F9A-9491-38CB338F9142}" type="pres">
      <dgm:prSet presAssocID="{1DC65128-0C3C-4370-A897-FE2CFD5B09FA}" presName="composite" presStyleCnt="0"/>
      <dgm:spPr/>
    </dgm:pt>
    <dgm:pt modelId="{9994D9F2-E256-407A-A37E-0BC0633E3654}" type="pres">
      <dgm:prSet presAssocID="{1DC65128-0C3C-4370-A897-FE2CFD5B09FA}" presName="Parent1" presStyleLbl="node1" presStyleIdx="0" presStyleCnt="6">
        <dgm:presLayoutVars>
          <dgm:chMax val="1"/>
          <dgm:chPref val="1"/>
          <dgm:bulletEnabled val="1"/>
        </dgm:presLayoutVars>
      </dgm:prSet>
      <dgm:spPr/>
      <dgm:t>
        <a:bodyPr/>
        <a:lstStyle/>
        <a:p>
          <a:endParaRPr lang="en-US"/>
        </a:p>
      </dgm:t>
    </dgm:pt>
    <dgm:pt modelId="{404ECFE6-D6DA-4C99-BBED-21B63D6986C4}" type="pres">
      <dgm:prSet presAssocID="{1DC65128-0C3C-4370-A897-FE2CFD5B09FA}" presName="Childtext1" presStyleLbl="revTx" presStyleIdx="0" presStyleCnt="3">
        <dgm:presLayoutVars>
          <dgm:chMax val="0"/>
          <dgm:chPref val="0"/>
          <dgm:bulletEnabled val="1"/>
        </dgm:presLayoutVars>
      </dgm:prSet>
      <dgm:spPr/>
    </dgm:pt>
    <dgm:pt modelId="{9EC1195C-2669-4C49-B715-7D17425FD58A}" type="pres">
      <dgm:prSet presAssocID="{1DC65128-0C3C-4370-A897-FE2CFD5B09FA}" presName="BalanceSpacing" presStyleCnt="0"/>
      <dgm:spPr/>
    </dgm:pt>
    <dgm:pt modelId="{87AF2459-4186-4209-B886-B46E6AF7FD27}" type="pres">
      <dgm:prSet presAssocID="{1DC65128-0C3C-4370-A897-FE2CFD5B09FA}" presName="BalanceSpacing1" presStyleCnt="0"/>
      <dgm:spPr/>
    </dgm:pt>
    <dgm:pt modelId="{DF816536-3C5D-44F9-9CAC-EEA904A6C0A1}" type="pres">
      <dgm:prSet presAssocID="{54B56292-444B-40F6-A632-FFDB429AE1EC}" presName="Accent1Text" presStyleLbl="node1" presStyleIdx="1" presStyleCnt="6"/>
      <dgm:spPr/>
      <dgm:t>
        <a:bodyPr/>
        <a:lstStyle/>
        <a:p>
          <a:endParaRPr lang="en-US"/>
        </a:p>
      </dgm:t>
    </dgm:pt>
    <dgm:pt modelId="{EF0B9F4D-6296-41E5-817D-CF0FABD80C55}" type="pres">
      <dgm:prSet presAssocID="{54B56292-444B-40F6-A632-FFDB429AE1EC}" presName="spaceBetweenRectangles" presStyleCnt="0"/>
      <dgm:spPr/>
    </dgm:pt>
    <dgm:pt modelId="{F7CBADB8-E567-4866-AF01-F34B097BCB2A}" type="pres">
      <dgm:prSet presAssocID="{E1896F79-293D-4426-BAF0-B06ACD335E0B}" presName="composite" presStyleCnt="0"/>
      <dgm:spPr/>
    </dgm:pt>
    <dgm:pt modelId="{3AF34C63-26C7-4484-97D6-ED982DE49026}" type="pres">
      <dgm:prSet presAssocID="{E1896F79-293D-4426-BAF0-B06ACD335E0B}" presName="Parent1" presStyleLbl="node1" presStyleIdx="2" presStyleCnt="6">
        <dgm:presLayoutVars>
          <dgm:chMax val="1"/>
          <dgm:chPref val="1"/>
          <dgm:bulletEnabled val="1"/>
        </dgm:presLayoutVars>
      </dgm:prSet>
      <dgm:spPr/>
      <dgm:t>
        <a:bodyPr/>
        <a:lstStyle/>
        <a:p>
          <a:endParaRPr lang="en-US"/>
        </a:p>
      </dgm:t>
    </dgm:pt>
    <dgm:pt modelId="{DB459827-1C0A-4B64-8D4E-BC1423881E83}" type="pres">
      <dgm:prSet presAssocID="{E1896F79-293D-4426-BAF0-B06ACD335E0B}" presName="Childtext1" presStyleLbl="revTx" presStyleIdx="1" presStyleCnt="3">
        <dgm:presLayoutVars>
          <dgm:chMax val="0"/>
          <dgm:chPref val="0"/>
          <dgm:bulletEnabled val="1"/>
        </dgm:presLayoutVars>
      </dgm:prSet>
      <dgm:spPr/>
    </dgm:pt>
    <dgm:pt modelId="{DCE4FA6B-26F4-4881-86A1-37596213E43F}" type="pres">
      <dgm:prSet presAssocID="{E1896F79-293D-4426-BAF0-B06ACD335E0B}" presName="BalanceSpacing" presStyleCnt="0"/>
      <dgm:spPr/>
    </dgm:pt>
    <dgm:pt modelId="{EBDDD12F-400C-4F92-B731-37F545CA0266}" type="pres">
      <dgm:prSet presAssocID="{E1896F79-293D-4426-BAF0-B06ACD335E0B}" presName="BalanceSpacing1" presStyleCnt="0"/>
      <dgm:spPr/>
    </dgm:pt>
    <dgm:pt modelId="{E95FF735-889E-4EC2-8050-2BBFFEA93265}" type="pres">
      <dgm:prSet presAssocID="{76C27355-F26F-4B07-97E2-97994854C7BD}" presName="Accent1Text" presStyleLbl="node1" presStyleIdx="3" presStyleCnt="6"/>
      <dgm:spPr/>
      <dgm:t>
        <a:bodyPr/>
        <a:lstStyle/>
        <a:p>
          <a:endParaRPr lang="en-US"/>
        </a:p>
      </dgm:t>
    </dgm:pt>
    <dgm:pt modelId="{A596E1C2-F520-4AC6-9A6A-F6C6158179EF}" type="pres">
      <dgm:prSet presAssocID="{76C27355-F26F-4B07-97E2-97994854C7BD}" presName="spaceBetweenRectangles" presStyleCnt="0"/>
      <dgm:spPr/>
    </dgm:pt>
    <dgm:pt modelId="{696EEB0C-C93B-42EC-83BC-B9CB4E83B9ED}" type="pres">
      <dgm:prSet presAssocID="{1ECCFB36-C627-47D5-B72C-FE373C8F6B89}" presName="composite" presStyleCnt="0"/>
      <dgm:spPr/>
    </dgm:pt>
    <dgm:pt modelId="{9B555144-691F-4D72-ACEE-82884605993D}" type="pres">
      <dgm:prSet presAssocID="{1ECCFB36-C627-47D5-B72C-FE373C8F6B89}" presName="Parent1" presStyleLbl="node1" presStyleIdx="4" presStyleCnt="6">
        <dgm:presLayoutVars>
          <dgm:chMax val="1"/>
          <dgm:chPref val="1"/>
          <dgm:bulletEnabled val="1"/>
        </dgm:presLayoutVars>
      </dgm:prSet>
      <dgm:spPr/>
      <dgm:t>
        <a:bodyPr/>
        <a:lstStyle/>
        <a:p>
          <a:endParaRPr lang="en-US"/>
        </a:p>
      </dgm:t>
    </dgm:pt>
    <dgm:pt modelId="{FC53A578-68B5-4B07-8D21-55D7CD1C709E}" type="pres">
      <dgm:prSet presAssocID="{1ECCFB36-C627-47D5-B72C-FE373C8F6B89}" presName="Childtext1" presStyleLbl="revTx" presStyleIdx="2" presStyleCnt="3">
        <dgm:presLayoutVars>
          <dgm:chMax val="0"/>
          <dgm:chPref val="0"/>
          <dgm:bulletEnabled val="1"/>
        </dgm:presLayoutVars>
      </dgm:prSet>
      <dgm:spPr/>
    </dgm:pt>
    <dgm:pt modelId="{7B1CBD4E-575A-4914-97B3-84E4970A5EB0}" type="pres">
      <dgm:prSet presAssocID="{1ECCFB36-C627-47D5-B72C-FE373C8F6B89}" presName="BalanceSpacing" presStyleCnt="0"/>
      <dgm:spPr/>
    </dgm:pt>
    <dgm:pt modelId="{F4C39B50-63EF-45F9-BABC-30630009001E}" type="pres">
      <dgm:prSet presAssocID="{1ECCFB36-C627-47D5-B72C-FE373C8F6B89}" presName="BalanceSpacing1" presStyleCnt="0"/>
      <dgm:spPr/>
    </dgm:pt>
    <dgm:pt modelId="{18FD1C15-D383-40A6-9207-5D61341838FE}" type="pres">
      <dgm:prSet presAssocID="{7E81ED67-EC0D-44F9-9EAE-EB842C65B03B}" presName="Accent1Text" presStyleLbl="node1" presStyleIdx="5" presStyleCnt="6"/>
      <dgm:spPr/>
      <dgm:t>
        <a:bodyPr/>
        <a:lstStyle/>
        <a:p>
          <a:endParaRPr lang="en-US"/>
        </a:p>
      </dgm:t>
    </dgm:pt>
  </dgm:ptLst>
  <dgm:cxnLst>
    <dgm:cxn modelId="{8C2F2A9D-31FC-4F05-8CB3-C843E06B1376}" type="presOf" srcId="{1DC65128-0C3C-4370-A897-FE2CFD5B09FA}" destId="{9994D9F2-E256-407A-A37E-0BC0633E3654}" srcOrd="0" destOrd="0" presId="urn:microsoft.com/office/officeart/2008/layout/AlternatingHexagons"/>
    <dgm:cxn modelId="{A107A7B3-F549-45DD-8320-485BE9B0FC41}" srcId="{C7FDBCB6-9FF1-4C4A-BF76-A1C0E31F783D}" destId="{1ECCFB36-C627-47D5-B72C-FE373C8F6B89}" srcOrd="2" destOrd="0" parTransId="{F03668B2-6B67-4122-A989-5AFA87D9F13F}" sibTransId="{7E81ED67-EC0D-44F9-9EAE-EB842C65B03B}"/>
    <dgm:cxn modelId="{19C0BFA3-AF27-44D2-8843-9A0FDC2E1AE3}" type="presOf" srcId="{76C27355-F26F-4B07-97E2-97994854C7BD}" destId="{E95FF735-889E-4EC2-8050-2BBFFEA93265}" srcOrd="0" destOrd="0" presId="urn:microsoft.com/office/officeart/2008/layout/AlternatingHexagons"/>
    <dgm:cxn modelId="{F187CA7B-59BF-4A0F-A0CA-80BCBCF4B47C}" type="presOf" srcId="{54B56292-444B-40F6-A632-FFDB429AE1EC}" destId="{DF816536-3C5D-44F9-9CAC-EEA904A6C0A1}" srcOrd="0" destOrd="0" presId="urn:microsoft.com/office/officeart/2008/layout/AlternatingHexagons"/>
    <dgm:cxn modelId="{05965A65-A02C-42D7-8DEB-C7B1106DFAE5}" type="presOf" srcId="{E1896F79-293D-4426-BAF0-B06ACD335E0B}" destId="{3AF34C63-26C7-4484-97D6-ED982DE49026}" srcOrd="0" destOrd="0" presId="urn:microsoft.com/office/officeart/2008/layout/AlternatingHexagons"/>
    <dgm:cxn modelId="{1E936CE8-9A2D-45D6-8AA6-726F59B6BF0F}" type="presOf" srcId="{C7FDBCB6-9FF1-4C4A-BF76-A1C0E31F783D}" destId="{3684B73E-C9C7-4679-8B40-0E2740A998CC}" srcOrd="0" destOrd="0" presId="urn:microsoft.com/office/officeart/2008/layout/AlternatingHexagons"/>
    <dgm:cxn modelId="{B222B11F-478B-4551-A82E-D3BF127F0EA1}" srcId="{C7FDBCB6-9FF1-4C4A-BF76-A1C0E31F783D}" destId="{E1896F79-293D-4426-BAF0-B06ACD335E0B}" srcOrd="1" destOrd="0" parTransId="{DD0384E1-865D-46A0-B8B5-E7E95CE2F261}" sibTransId="{76C27355-F26F-4B07-97E2-97994854C7BD}"/>
    <dgm:cxn modelId="{FA66CDDC-07B0-4A83-95A1-5670F6EAD3D9}" type="presOf" srcId="{1ECCFB36-C627-47D5-B72C-FE373C8F6B89}" destId="{9B555144-691F-4D72-ACEE-82884605993D}" srcOrd="0" destOrd="0" presId="urn:microsoft.com/office/officeart/2008/layout/AlternatingHexagons"/>
    <dgm:cxn modelId="{1CB2879B-51D9-4B60-93B3-0F6B66CD032E}" type="presOf" srcId="{7E81ED67-EC0D-44F9-9EAE-EB842C65B03B}" destId="{18FD1C15-D383-40A6-9207-5D61341838FE}" srcOrd="0" destOrd="0" presId="urn:microsoft.com/office/officeart/2008/layout/AlternatingHexagons"/>
    <dgm:cxn modelId="{E7A2DF04-EE20-4469-95A3-2609E077BE09}" srcId="{C7FDBCB6-9FF1-4C4A-BF76-A1C0E31F783D}" destId="{1DC65128-0C3C-4370-A897-FE2CFD5B09FA}" srcOrd="0" destOrd="0" parTransId="{16133D16-6E7E-4426-BEFD-52BE34D7617D}" sibTransId="{54B56292-444B-40F6-A632-FFDB429AE1EC}"/>
    <dgm:cxn modelId="{4B078CC2-7448-4412-8044-25DE29F5D43B}" type="presParOf" srcId="{3684B73E-C9C7-4679-8B40-0E2740A998CC}" destId="{D1C4799C-DDB5-4F9A-9491-38CB338F9142}" srcOrd="0" destOrd="0" presId="urn:microsoft.com/office/officeart/2008/layout/AlternatingHexagons"/>
    <dgm:cxn modelId="{E666E869-3BCC-4B44-B12E-BD3222EA09FE}" type="presParOf" srcId="{D1C4799C-DDB5-4F9A-9491-38CB338F9142}" destId="{9994D9F2-E256-407A-A37E-0BC0633E3654}" srcOrd="0" destOrd="0" presId="urn:microsoft.com/office/officeart/2008/layout/AlternatingHexagons"/>
    <dgm:cxn modelId="{0B3FE858-821A-44A2-9254-8BBCCCD639E2}" type="presParOf" srcId="{D1C4799C-DDB5-4F9A-9491-38CB338F9142}" destId="{404ECFE6-D6DA-4C99-BBED-21B63D6986C4}" srcOrd="1" destOrd="0" presId="urn:microsoft.com/office/officeart/2008/layout/AlternatingHexagons"/>
    <dgm:cxn modelId="{E0358EA9-B318-4103-A3D3-D1A048A9B2B1}" type="presParOf" srcId="{D1C4799C-DDB5-4F9A-9491-38CB338F9142}" destId="{9EC1195C-2669-4C49-B715-7D17425FD58A}" srcOrd="2" destOrd="0" presId="urn:microsoft.com/office/officeart/2008/layout/AlternatingHexagons"/>
    <dgm:cxn modelId="{D4662FFF-7063-419D-B78E-F717B9A1C1E5}" type="presParOf" srcId="{D1C4799C-DDB5-4F9A-9491-38CB338F9142}" destId="{87AF2459-4186-4209-B886-B46E6AF7FD27}" srcOrd="3" destOrd="0" presId="urn:microsoft.com/office/officeart/2008/layout/AlternatingHexagons"/>
    <dgm:cxn modelId="{25606B36-2369-44ED-A200-935F62097E3D}" type="presParOf" srcId="{D1C4799C-DDB5-4F9A-9491-38CB338F9142}" destId="{DF816536-3C5D-44F9-9CAC-EEA904A6C0A1}" srcOrd="4" destOrd="0" presId="urn:microsoft.com/office/officeart/2008/layout/AlternatingHexagons"/>
    <dgm:cxn modelId="{4F32C4FD-9D98-4ACF-8E6D-C6DCC18B81CB}" type="presParOf" srcId="{3684B73E-C9C7-4679-8B40-0E2740A998CC}" destId="{EF0B9F4D-6296-41E5-817D-CF0FABD80C55}" srcOrd="1" destOrd="0" presId="urn:microsoft.com/office/officeart/2008/layout/AlternatingHexagons"/>
    <dgm:cxn modelId="{E268061B-FD40-42E2-B687-14C107A55AAA}" type="presParOf" srcId="{3684B73E-C9C7-4679-8B40-0E2740A998CC}" destId="{F7CBADB8-E567-4866-AF01-F34B097BCB2A}" srcOrd="2" destOrd="0" presId="urn:microsoft.com/office/officeart/2008/layout/AlternatingHexagons"/>
    <dgm:cxn modelId="{74B6D0F4-459E-402A-94DD-36C349A059B4}" type="presParOf" srcId="{F7CBADB8-E567-4866-AF01-F34B097BCB2A}" destId="{3AF34C63-26C7-4484-97D6-ED982DE49026}" srcOrd="0" destOrd="0" presId="urn:microsoft.com/office/officeart/2008/layout/AlternatingHexagons"/>
    <dgm:cxn modelId="{9EEE3E12-5BDB-40C7-80D5-B34F0035AA08}" type="presParOf" srcId="{F7CBADB8-E567-4866-AF01-F34B097BCB2A}" destId="{DB459827-1C0A-4B64-8D4E-BC1423881E83}" srcOrd="1" destOrd="0" presId="urn:microsoft.com/office/officeart/2008/layout/AlternatingHexagons"/>
    <dgm:cxn modelId="{67B67540-9BE1-4E8E-8CB0-C321992D564F}" type="presParOf" srcId="{F7CBADB8-E567-4866-AF01-F34B097BCB2A}" destId="{DCE4FA6B-26F4-4881-86A1-37596213E43F}" srcOrd="2" destOrd="0" presId="urn:microsoft.com/office/officeart/2008/layout/AlternatingHexagons"/>
    <dgm:cxn modelId="{AEB41755-697E-4D27-AE0C-4007AAEEF8B5}" type="presParOf" srcId="{F7CBADB8-E567-4866-AF01-F34B097BCB2A}" destId="{EBDDD12F-400C-4F92-B731-37F545CA0266}" srcOrd="3" destOrd="0" presId="urn:microsoft.com/office/officeart/2008/layout/AlternatingHexagons"/>
    <dgm:cxn modelId="{1F621B60-E2A6-4DB9-BF01-87247448E2D2}" type="presParOf" srcId="{F7CBADB8-E567-4866-AF01-F34B097BCB2A}" destId="{E95FF735-889E-4EC2-8050-2BBFFEA93265}" srcOrd="4" destOrd="0" presId="urn:microsoft.com/office/officeart/2008/layout/AlternatingHexagons"/>
    <dgm:cxn modelId="{3C489602-4F47-43EF-8287-0E81C31E7A4F}" type="presParOf" srcId="{3684B73E-C9C7-4679-8B40-0E2740A998CC}" destId="{A596E1C2-F520-4AC6-9A6A-F6C6158179EF}" srcOrd="3" destOrd="0" presId="urn:microsoft.com/office/officeart/2008/layout/AlternatingHexagons"/>
    <dgm:cxn modelId="{E067A165-7E75-4BE5-90C7-54B1A5772DEA}" type="presParOf" srcId="{3684B73E-C9C7-4679-8B40-0E2740A998CC}" destId="{696EEB0C-C93B-42EC-83BC-B9CB4E83B9ED}" srcOrd="4" destOrd="0" presId="urn:microsoft.com/office/officeart/2008/layout/AlternatingHexagons"/>
    <dgm:cxn modelId="{B9446945-32CD-4E41-897A-587ADD3BDDD9}" type="presParOf" srcId="{696EEB0C-C93B-42EC-83BC-B9CB4E83B9ED}" destId="{9B555144-691F-4D72-ACEE-82884605993D}" srcOrd="0" destOrd="0" presId="urn:microsoft.com/office/officeart/2008/layout/AlternatingHexagons"/>
    <dgm:cxn modelId="{F74BF923-099F-4CD0-A46F-A295A4E5D81F}" type="presParOf" srcId="{696EEB0C-C93B-42EC-83BC-B9CB4E83B9ED}" destId="{FC53A578-68B5-4B07-8D21-55D7CD1C709E}" srcOrd="1" destOrd="0" presId="urn:microsoft.com/office/officeart/2008/layout/AlternatingHexagons"/>
    <dgm:cxn modelId="{4B8CBDD7-848A-498C-AE66-63A9A15FA079}" type="presParOf" srcId="{696EEB0C-C93B-42EC-83BC-B9CB4E83B9ED}" destId="{7B1CBD4E-575A-4914-97B3-84E4970A5EB0}" srcOrd="2" destOrd="0" presId="urn:microsoft.com/office/officeart/2008/layout/AlternatingHexagons"/>
    <dgm:cxn modelId="{53AD70BC-33F6-447D-B2C5-2EF5E4C48230}" type="presParOf" srcId="{696EEB0C-C93B-42EC-83BC-B9CB4E83B9ED}" destId="{F4C39B50-63EF-45F9-BABC-30630009001E}" srcOrd="3" destOrd="0" presId="urn:microsoft.com/office/officeart/2008/layout/AlternatingHexagons"/>
    <dgm:cxn modelId="{610CED32-E7B6-4F81-8A22-12D71CF603A0}" type="presParOf" srcId="{696EEB0C-C93B-42EC-83BC-B9CB4E83B9ED}" destId="{18FD1C15-D383-40A6-9207-5D61341838FE}" srcOrd="4" destOrd="0" presId="urn:microsoft.com/office/officeart/2008/layout/AlternatingHexagons"/>
  </dgm:cxnLst>
  <dgm:bg>
    <a:solidFill>
      <a:srgbClr val="FF7C8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5C0DBB-B579-4E05-892F-F2DE6371D55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01A98A1-1860-4422-AB16-1CE93EDE7196}">
      <dgm:prSet phldrT="[Text]" custT="1"/>
      <dgm:spPr/>
      <dgm:t>
        <a:bodyPr/>
        <a:lstStyle/>
        <a:p>
          <a:r>
            <a:rPr lang="en-US" sz="2400" b="1" dirty="0">
              <a:solidFill>
                <a:schemeClr val="tx1"/>
              </a:solidFill>
            </a:rPr>
            <a:t>Business Drivers</a:t>
          </a:r>
        </a:p>
      </dgm:t>
    </dgm:pt>
    <dgm:pt modelId="{CB6528DD-FFC7-4AEF-90CF-17F4B55C2068}" type="parTrans" cxnId="{1B27B75E-B0C6-42BF-8832-74B6326E986F}">
      <dgm:prSet/>
      <dgm:spPr/>
      <dgm:t>
        <a:bodyPr/>
        <a:lstStyle/>
        <a:p>
          <a:endParaRPr lang="en-US" b="1"/>
        </a:p>
      </dgm:t>
    </dgm:pt>
    <dgm:pt modelId="{C36E0671-1D61-493C-A8E4-E7283930F2F9}" type="sibTrans" cxnId="{1B27B75E-B0C6-42BF-8832-74B6326E986F}">
      <dgm:prSet/>
      <dgm:spPr/>
      <dgm:t>
        <a:bodyPr/>
        <a:lstStyle/>
        <a:p>
          <a:endParaRPr lang="en-US" b="1"/>
        </a:p>
      </dgm:t>
    </dgm:pt>
    <dgm:pt modelId="{A4088405-35EA-4E14-9278-EB7D10A2232F}">
      <dgm:prSet phldrT="[Text]"/>
      <dgm:spPr/>
      <dgm:t>
        <a:bodyPr/>
        <a:lstStyle/>
        <a:p>
          <a:r>
            <a:rPr lang="en-US" b="1" dirty="0">
              <a:solidFill>
                <a:schemeClr val="tx1"/>
              </a:solidFill>
            </a:rPr>
            <a:t>Customer Requirements</a:t>
          </a:r>
        </a:p>
      </dgm:t>
    </dgm:pt>
    <dgm:pt modelId="{940281B7-6489-44D7-A5FE-722F0D504A84}" type="parTrans" cxnId="{403A985C-E0A9-4BFF-BC1B-40170FAEA56E}">
      <dgm:prSet/>
      <dgm:spPr/>
      <dgm:t>
        <a:bodyPr/>
        <a:lstStyle/>
        <a:p>
          <a:endParaRPr lang="en-US" b="1"/>
        </a:p>
      </dgm:t>
    </dgm:pt>
    <dgm:pt modelId="{0C5C5292-4D76-40B5-BADF-97B662B13734}" type="sibTrans" cxnId="{403A985C-E0A9-4BFF-BC1B-40170FAEA56E}">
      <dgm:prSet/>
      <dgm:spPr/>
      <dgm:t>
        <a:bodyPr/>
        <a:lstStyle/>
        <a:p>
          <a:endParaRPr lang="en-US" b="1"/>
        </a:p>
      </dgm:t>
    </dgm:pt>
    <dgm:pt modelId="{F8E6F120-B6EB-4A5C-BE2F-FE7F3D031D0A}">
      <dgm:prSet phldrT="[Text]"/>
      <dgm:spPr/>
      <dgm:t>
        <a:bodyPr/>
        <a:lstStyle/>
        <a:p>
          <a:r>
            <a:rPr lang="en-US" b="1" dirty="0">
              <a:solidFill>
                <a:schemeClr val="tx1"/>
              </a:solidFill>
            </a:rPr>
            <a:t>Customer Concerns</a:t>
          </a:r>
        </a:p>
      </dgm:t>
    </dgm:pt>
    <dgm:pt modelId="{9393BEAC-86C2-499D-8A86-15114B74A5FA}" type="parTrans" cxnId="{01AB958B-9A06-467B-BED6-0DA202DF2A2B}">
      <dgm:prSet/>
      <dgm:spPr/>
      <dgm:t>
        <a:bodyPr/>
        <a:lstStyle/>
        <a:p>
          <a:endParaRPr lang="en-US" b="1"/>
        </a:p>
      </dgm:t>
    </dgm:pt>
    <dgm:pt modelId="{9AC98718-0F79-4227-B926-B7C2303AE2FC}" type="sibTrans" cxnId="{01AB958B-9A06-467B-BED6-0DA202DF2A2B}">
      <dgm:prSet/>
      <dgm:spPr/>
      <dgm:t>
        <a:bodyPr/>
        <a:lstStyle/>
        <a:p>
          <a:endParaRPr lang="en-US" b="1"/>
        </a:p>
      </dgm:t>
    </dgm:pt>
    <dgm:pt modelId="{F938FC40-F118-4D3C-96F5-E9DB5D2C0815}">
      <dgm:prSet phldrT="[Text]"/>
      <dgm:spPr/>
      <dgm:t>
        <a:bodyPr/>
        <a:lstStyle/>
        <a:p>
          <a:r>
            <a:rPr lang="en-US" b="1" dirty="0">
              <a:solidFill>
                <a:schemeClr val="tx1"/>
              </a:solidFill>
            </a:rPr>
            <a:t>Customer Satisfaction Data</a:t>
          </a:r>
        </a:p>
      </dgm:t>
    </dgm:pt>
    <dgm:pt modelId="{7A777293-4C7A-460D-BB79-5A5473B654A4}" type="parTrans" cxnId="{5CE17E5D-5AF1-4C05-A6ED-8C44CBE32EA9}">
      <dgm:prSet/>
      <dgm:spPr/>
      <dgm:t>
        <a:bodyPr/>
        <a:lstStyle/>
        <a:p>
          <a:endParaRPr lang="en-US"/>
        </a:p>
      </dgm:t>
    </dgm:pt>
    <dgm:pt modelId="{52E435BA-22F8-4A6E-889F-FB5BA2FADE58}" type="sibTrans" cxnId="{5CE17E5D-5AF1-4C05-A6ED-8C44CBE32EA9}">
      <dgm:prSet/>
      <dgm:spPr/>
      <dgm:t>
        <a:bodyPr/>
        <a:lstStyle/>
        <a:p>
          <a:endParaRPr lang="en-US"/>
        </a:p>
      </dgm:t>
    </dgm:pt>
    <dgm:pt modelId="{5A6BAE71-5758-44AC-B2B8-F3D585D2F432}">
      <dgm:prSet phldrT="[Text]"/>
      <dgm:spPr/>
      <dgm:t>
        <a:bodyPr/>
        <a:lstStyle/>
        <a:p>
          <a:r>
            <a:rPr lang="en-US" b="1" dirty="0">
              <a:solidFill>
                <a:schemeClr val="tx1"/>
              </a:solidFill>
            </a:rPr>
            <a:t>Customer Engagement Data</a:t>
          </a:r>
        </a:p>
      </dgm:t>
    </dgm:pt>
    <dgm:pt modelId="{7870D29E-EB7F-43C3-B768-529CDC10F681}" type="parTrans" cxnId="{FDE235DD-5414-4F1C-AA60-1F58055D18FA}">
      <dgm:prSet/>
      <dgm:spPr/>
      <dgm:t>
        <a:bodyPr/>
        <a:lstStyle/>
        <a:p>
          <a:endParaRPr lang="en-US"/>
        </a:p>
      </dgm:t>
    </dgm:pt>
    <dgm:pt modelId="{56E8E1ED-95AA-4554-A66D-34F2BD601856}" type="sibTrans" cxnId="{FDE235DD-5414-4F1C-AA60-1F58055D18FA}">
      <dgm:prSet/>
      <dgm:spPr/>
      <dgm:t>
        <a:bodyPr/>
        <a:lstStyle/>
        <a:p>
          <a:endParaRPr lang="en-US"/>
        </a:p>
      </dgm:t>
    </dgm:pt>
    <dgm:pt modelId="{D6F4CFDC-915E-4C37-9871-E512F9F44FFB}">
      <dgm:prSet phldrT="[Text]"/>
      <dgm:spPr/>
      <dgm:t>
        <a:bodyPr/>
        <a:lstStyle/>
        <a:p>
          <a:r>
            <a:rPr lang="en-US" b="1" dirty="0">
              <a:solidFill>
                <a:schemeClr val="tx1"/>
              </a:solidFill>
            </a:rPr>
            <a:t>Customer Loyalty Data</a:t>
          </a:r>
        </a:p>
      </dgm:t>
    </dgm:pt>
    <dgm:pt modelId="{3424F035-9A0F-4A5B-890C-BA3F6B749CDA}" type="parTrans" cxnId="{4AC15D89-9A5F-49E8-9559-C63AFE25E6F7}">
      <dgm:prSet/>
      <dgm:spPr/>
      <dgm:t>
        <a:bodyPr/>
        <a:lstStyle/>
        <a:p>
          <a:endParaRPr lang="en-US"/>
        </a:p>
      </dgm:t>
    </dgm:pt>
    <dgm:pt modelId="{F8EC1B4F-D10B-4C8D-8E37-32674E367973}" type="sibTrans" cxnId="{4AC15D89-9A5F-49E8-9559-C63AFE25E6F7}">
      <dgm:prSet/>
      <dgm:spPr/>
      <dgm:t>
        <a:bodyPr/>
        <a:lstStyle/>
        <a:p>
          <a:endParaRPr lang="en-US"/>
        </a:p>
      </dgm:t>
    </dgm:pt>
    <dgm:pt modelId="{C8FA34C9-2B3B-43DB-AEFB-EDCDEE19EFEA}" type="pres">
      <dgm:prSet presAssocID="{FF5C0DBB-B579-4E05-892F-F2DE6371D55E}" presName="theList" presStyleCnt="0">
        <dgm:presLayoutVars>
          <dgm:dir/>
          <dgm:animLvl val="lvl"/>
          <dgm:resizeHandles val="exact"/>
        </dgm:presLayoutVars>
      </dgm:prSet>
      <dgm:spPr/>
      <dgm:t>
        <a:bodyPr/>
        <a:lstStyle/>
        <a:p>
          <a:endParaRPr lang="en-US"/>
        </a:p>
      </dgm:t>
    </dgm:pt>
    <dgm:pt modelId="{052633CF-B923-45DC-BBA2-4D5BBC295C69}" type="pres">
      <dgm:prSet presAssocID="{E01A98A1-1860-4422-AB16-1CE93EDE7196}" presName="compNode" presStyleCnt="0"/>
      <dgm:spPr/>
    </dgm:pt>
    <dgm:pt modelId="{E8A37687-65C7-4CF9-8FEB-247002A48D10}" type="pres">
      <dgm:prSet presAssocID="{E01A98A1-1860-4422-AB16-1CE93EDE7196}" presName="aNode" presStyleLbl="bgShp" presStyleIdx="0" presStyleCnt="1"/>
      <dgm:spPr/>
      <dgm:t>
        <a:bodyPr/>
        <a:lstStyle/>
        <a:p>
          <a:endParaRPr lang="en-US"/>
        </a:p>
      </dgm:t>
    </dgm:pt>
    <dgm:pt modelId="{25490590-0CB4-4E3C-8090-89607A3082D0}" type="pres">
      <dgm:prSet presAssocID="{E01A98A1-1860-4422-AB16-1CE93EDE7196}" presName="textNode" presStyleLbl="bgShp" presStyleIdx="0" presStyleCnt="1"/>
      <dgm:spPr/>
      <dgm:t>
        <a:bodyPr/>
        <a:lstStyle/>
        <a:p>
          <a:endParaRPr lang="en-US"/>
        </a:p>
      </dgm:t>
    </dgm:pt>
    <dgm:pt modelId="{8FA335D7-2A9F-48A0-A8D7-E8EC6019B61F}" type="pres">
      <dgm:prSet presAssocID="{E01A98A1-1860-4422-AB16-1CE93EDE7196}" presName="compChildNode" presStyleCnt="0"/>
      <dgm:spPr/>
    </dgm:pt>
    <dgm:pt modelId="{335EE565-4993-4A6E-AB09-59658568A337}" type="pres">
      <dgm:prSet presAssocID="{E01A98A1-1860-4422-AB16-1CE93EDE7196}" presName="theInnerList" presStyleCnt="0"/>
      <dgm:spPr/>
    </dgm:pt>
    <dgm:pt modelId="{DFADCFCC-870E-474B-9123-21BDD99018FF}" type="pres">
      <dgm:prSet presAssocID="{A4088405-35EA-4E14-9278-EB7D10A2232F}" presName="childNode" presStyleLbl="node1" presStyleIdx="0" presStyleCnt="5">
        <dgm:presLayoutVars>
          <dgm:bulletEnabled val="1"/>
        </dgm:presLayoutVars>
      </dgm:prSet>
      <dgm:spPr/>
      <dgm:t>
        <a:bodyPr/>
        <a:lstStyle/>
        <a:p>
          <a:endParaRPr lang="en-US"/>
        </a:p>
      </dgm:t>
    </dgm:pt>
    <dgm:pt modelId="{24C95326-04D9-472F-A93D-BE39951C4065}" type="pres">
      <dgm:prSet presAssocID="{A4088405-35EA-4E14-9278-EB7D10A2232F}" presName="aSpace2" presStyleCnt="0"/>
      <dgm:spPr/>
    </dgm:pt>
    <dgm:pt modelId="{3A64F7B0-6D59-4339-A618-F3C99E2CD9DA}" type="pres">
      <dgm:prSet presAssocID="{F8E6F120-B6EB-4A5C-BE2F-FE7F3D031D0A}" presName="childNode" presStyleLbl="node1" presStyleIdx="1" presStyleCnt="5">
        <dgm:presLayoutVars>
          <dgm:bulletEnabled val="1"/>
        </dgm:presLayoutVars>
      </dgm:prSet>
      <dgm:spPr/>
      <dgm:t>
        <a:bodyPr/>
        <a:lstStyle/>
        <a:p>
          <a:endParaRPr lang="en-US"/>
        </a:p>
      </dgm:t>
    </dgm:pt>
    <dgm:pt modelId="{4814A39B-BD4C-41C8-837B-DAB0C498F4DD}" type="pres">
      <dgm:prSet presAssocID="{F8E6F120-B6EB-4A5C-BE2F-FE7F3D031D0A}" presName="aSpace2" presStyleCnt="0"/>
      <dgm:spPr/>
    </dgm:pt>
    <dgm:pt modelId="{7A453B2C-DB5C-4C28-BD8C-33CA83378F8C}" type="pres">
      <dgm:prSet presAssocID="{F938FC40-F118-4D3C-96F5-E9DB5D2C0815}" presName="childNode" presStyleLbl="node1" presStyleIdx="2" presStyleCnt="5">
        <dgm:presLayoutVars>
          <dgm:bulletEnabled val="1"/>
        </dgm:presLayoutVars>
      </dgm:prSet>
      <dgm:spPr/>
      <dgm:t>
        <a:bodyPr/>
        <a:lstStyle/>
        <a:p>
          <a:endParaRPr lang="en-US"/>
        </a:p>
      </dgm:t>
    </dgm:pt>
    <dgm:pt modelId="{EEF46A93-7B72-4863-8207-8F641BA29E3D}" type="pres">
      <dgm:prSet presAssocID="{F938FC40-F118-4D3C-96F5-E9DB5D2C0815}" presName="aSpace2" presStyleCnt="0"/>
      <dgm:spPr/>
    </dgm:pt>
    <dgm:pt modelId="{F1E72118-1D6A-48D6-A432-C89071B67993}" type="pres">
      <dgm:prSet presAssocID="{5A6BAE71-5758-44AC-B2B8-F3D585D2F432}" presName="childNode" presStyleLbl="node1" presStyleIdx="3" presStyleCnt="5">
        <dgm:presLayoutVars>
          <dgm:bulletEnabled val="1"/>
        </dgm:presLayoutVars>
      </dgm:prSet>
      <dgm:spPr/>
      <dgm:t>
        <a:bodyPr/>
        <a:lstStyle/>
        <a:p>
          <a:endParaRPr lang="en-US"/>
        </a:p>
      </dgm:t>
    </dgm:pt>
    <dgm:pt modelId="{93F5BF00-DA58-4B54-BC19-95D03D879BC3}" type="pres">
      <dgm:prSet presAssocID="{5A6BAE71-5758-44AC-B2B8-F3D585D2F432}" presName="aSpace2" presStyleCnt="0"/>
      <dgm:spPr/>
    </dgm:pt>
    <dgm:pt modelId="{5AB5142C-6D86-4764-B6A1-C8D6CF3D2768}" type="pres">
      <dgm:prSet presAssocID="{D6F4CFDC-915E-4C37-9871-E512F9F44FFB}" presName="childNode" presStyleLbl="node1" presStyleIdx="4" presStyleCnt="5">
        <dgm:presLayoutVars>
          <dgm:bulletEnabled val="1"/>
        </dgm:presLayoutVars>
      </dgm:prSet>
      <dgm:spPr/>
      <dgm:t>
        <a:bodyPr/>
        <a:lstStyle/>
        <a:p>
          <a:endParaRPr lang="en-US"/>
        </a:p>
      </dgm:t>
    </dgm:pt>
  </dgm:ptLst>
  <dgm:cxnLst>
    <dgm:cxn modelId="{B580E262-ED46-40E4-9878-D17D35219961}" type="presOf" srcId="{FF5C0DBB-B579-4E05-892F-F2DE6371D55E}" destId="{C8FA34C9-2B3B-43DB-AEFB-EDCDEE19EFEA}" srcOrd="0" destOrd="0" presId="urn:microsoft.com/office/officeart/2005/8/layout/lProcess2"/>
    <dgm:cxn modelId="{01AB958B-9A06-467B-BED6-0DA202DF2A2B}" srcId="{E01A98A1-1860-4422-AB16-1CE93EDE7196}" destId="{F8E6F120-B6EB-4A5C-BE2F-FE7F3D031D0A}" srcOrd="1" destOrd="0" parTransId="{9393BEAC-86C2-499D-8A86-15114B74A5FA}" sibTransId="{9AC98718-0F79-4227-B926-B7C2303AE2FC}"/>
    <dgm:cxn modelId="{4AC15D89-9A5F-49E8-9559-C63AFE25E6F7}" srcId="{E01A98A1-1860-4422-AB16-1CE93EDE7196}" destId="{D6F4CFDC-915E-4C37-9871-E512F9F44FFB}" srcOrd="4" destOrd="0" parTransId="{3424F035-9A0F-4A5B-890C-BA3F6B749CDA}" sibTransId="{F8EC1B4F-D10B-4C8D-8E37-32674E367973}"/>
    <dgm:cxn modelId="{376997C6-B347-4492-A240-C25106649970}" type="presOf" srcId="{A4088405-35EA-4E14-9278-EB7D10A2232F}" destId="{DFADCFCC-870E-474B-9123-21BDD99018FF}" srcOrd="0" destOrd="0" presId="urn:microsoft.com/office/officeart/2005/8/layout/lProcess2"/>
    <dgm:cxn modelId="{5CE17E5D-5AF1-4C05-A6ED-8C44CBE32EA9}" srcId="{E01A98A1-1860-4422-AB16-1CE93EDE7196}" destId="{F938FC40-F118-4D3C-96F5-E9DB5D2C0815}" srcOrd="2" destOrd="0" parTransId="{7A777293-4C7A-460D-BB79-5A5473B654A4}" sibTransId="{52E435BA-22F8-4A6E-889F-FB5BA2FADE58}"/>
    <dgm:cxn modelId="{7F588524-8760-480B-B6A9-D514891F924D}" type="presOf" srcId="{D6F4CFDC-915E-4C37-9871-E512F9F44FFB}" destId="{5AB5142C-6D86-4764-B6A1-C8D6CF3D2768}" srcOrd="0" destOrd="0" presId="urn:microsoft.com/office/officeart/2005/8/layout/lProcess2"/>
    <dgm:cxn modelId="{08ED4802-2614-44CC-B296-7B57806BB0F8}" type="presOf" srcId="{5A6BAE71-5758-44AC-B2B8-F3D585D2F432}" destId="{F1E72118-1D6A-48D6-A432-C89071B67993}" srcOrd="0" destOrd="0" presId="urn:microsoft.com/office/officeart/2005/8/layout/lProcess2"/>
    <dgm:cxn modelId="{9C9ACE6D-8B56-49AB-9431-DD4AE046191A}" type="presOf" srcId="{E01A98A1-1860-4422-AB16-1CE93EDE7196}" destId="{E8A37687-65C7-4CF9-8FEB-247002A48D10}" srcOrd="0" destOrd="0" presId="urn:microsoft.com/office/officeart/2005/8/layout/lProcess2"/>
    <dgm:cxn modelId="{89EAFB9E-53FD-4DD5-B494-0EDFC6F34529}" type="presOf" srcId="{F8E6F120-B6EB-4A5C-BE2F-FE7F3D031D0A}" destId="{3A64F7B0-6D59-4339-A618-F3C99E2CD9DA}" srcOrd="0" destOrd="0" presId="urn:microsoft.com/office/officeart/2005/8/layout/lProcess2"/>
    <dgm:cxn modelId="{1B27B75E-B0C6-42BF-8832-74B6326E986F}" srcId="{FF5C0DBB-B579-4E05-892F-F2DE6371D55E}" destId="{E01A98A1-1860-4422-AB16-1CE93EDE7196}" srcOrd="0" destOrd="0" parTransId="{CB6528DD-FFC7-4AEF-90CF-17F4B55C2068}" sibTransId="{C36E0671-1D61-493C-A8E4-E7283930F2F9}"/>
    <dgm:cxn modelId="{1C88FB72-ED8F-4040-BB48-B7FFD0601126}" type="presOf" srcId="{E01A98A1-1860-4422-AB16-1CE93EDE7196}" destId="{25490590-0CB4-4E3C-8090-89607A3082D0}" srcOrd="1" destOrd="0" presId="urn:microsoft.com/office/officeart/2005/8/layout/lProcess2"/>
    <dgm:cxn modelId="{403A985C-E0A9-4BFF-BC1B-40170FAEA56E}" srcId="{E01A98A1-1860-4422-AB16-1CE93EDE7196}" destId="{A4088405-35EA-4E14-9278-EB7D10A2232F}" srcOrd="0" destOrd="0" parTransId="{940281B7-6489-44D7-A5FE-722F0D504A84}" sibTransId="{0C5C5292-4D76-40B5-BADF-97B662B13734}"/>
    <dgm:cxn modelId="{FDE235DD-5414-4F1C-AA60-1F58055D18FA}" srcId="{E01A98A1-1860-4422-AB16-1CE93EDE7196}" destId="{5A6BAE71-5758-44AC-B2B8-F3D585D2F432}" srcOrd="3" destOrd="0" parTransId="{7870D29E-EB7F-43C3-B768-529CDC10F681}" sibTransId="{56E8E1ED-95AA-4554-A66D-34F2BD601856}"/>
    <dgm:cxn modelId="{4D04F863-45E9-48EF-811B-80373DAF27F4}" type="presOf" srcId="{F938FC40-F118-4D3C-96F5-E9DB5D2C0815}" destId="{7A453B2C-DB5C-4C28-BD8C-33CA83378F8C}" srcOrd="0" destOrd="0" presId="urn:microsoft.com/office/officeart/2005/8/layout/lProcess2"/>
    <dgm:cxn modelId="{94F2CEA6-C6EC-4B3A-B5BF-739C3556CF94}" type="presParOf" srcId="{C8FA34C9-2B3B-43DB-AEFB-EDCDEE19EFEA}" destId="{052633CF-B923-45DC-BBA2-4D5BBC295C69}" srcOrd="0" destOrd="0" presId="urn:microsoft.com/office/officeart/2005/8/layout/lProcess2"/>
    <dgm:cxn modelId="{AC269AF3-9BCD-4484-AD89-9419B96CBD8E}" type="presParOf" srcId="{052633CF-B923-45DC-BBA2-4D5BBC295C69}" destId="{E8A37687-65C7-4CF9-8FEB-247002A48D10}" srcOrd="0" destOrd="0" presId="urn:microsoft.com/office/officeart/2005/8/layout/lProcess2"/>
    <dgm:cxn modelId="{3F71E550-7101-4431-87F2-B52ED979B940}" type="presParOf" srcId="{052633CF-B923-45DC-BBA2-4D5BBC295C69}" destId="{25490590-0CB4-4E3C-8090-89607A3082D0}" srcOrd="1" destOrd="0" presId="urn:microsoft.com/office/officeart/2005/8/layout/lProcess2"/>
    <dgm:cxn modelId="{7A4C0A90-CDAA-4EDE-9635-9C657AF98043}" type="presParOf" srcId="{052633CF-B923-45DC-BBA2-4D5BBC295C69}" destId="{8FA335D7-2A9F-48A0-A8D7-E8EC6019B61F}" srcOrd="2" destOrd="0" presId="urn:microsoft.com/office/officeart/2005/8/layout/lProcess2"/>
    <dgm:cxn modelId="{FF536EF3-74D5-414C-8C57-973A5BF7AAD8}" type="presParOf" srcId="{8FA335D7-2A9F-48A0-A8D7-E8EC6019B61F}" destId="{335EE565-4993-4A6E-AB09-59658568A337}" srcOrd="0" destOrd="0" presId="urn:microsoft.com/office/officeart/2005/8/layout/lProcess2"/>
    <dgm:cxn modelId="{FFA831A2-DF88-4488-A2D8-ABA5C3FB9CE9}" type="presParOf" srcId="{335EE565-4993-4A6E-AB09-59658568A337}" destId="{DFADCFCC-870E-474B-9123-21BDD99018FF}" srcOrd="0" destOrd="0" presId="urn:microsoft.com/office/officeart/2005/8/layout/lProcess2"/>
    <dgm:cxn modelId="{5752F6CE-5E10-4D75-82C5-2E6F448DFC3D}" type="presParOf" srcId="{335EE565-4993-4A6E-AB09-59658568A337}" destId="{24C95326-04D9-472F-A93D-BE39951C4065}" srcOrd="1" destOrd="0" presId="urn:microsoft.com/office/officeart/2005/8/layout/lProcess2"/>
    <dgm:cxn modelId="{06B14051-40F9-4CA5-9C4D-37A68FD00293}" type="presParOf" srcId="{335EE565-4993-4A6E-AB09-59658568A337}" destId="{3A64F7B0-6D59-4339-A618-F3C99E2CD9DA}" srcOrd="2" destOrd="0" presId="urn:microsoft.com/office/officeart/2005/8/layout/lProcess2"/>
    <dgm:cxn modelId="{1F49DD09-2173-4EA0-8FF2-4E030D906176}" type="presParOf" srcId="{335EE565-4993-4A6E-AB09-59658568A337}" destId="{4814A39B-BD4C-41C8-837B-DAB0C498F4DD}" srcOrd="3" destOrd="0" presId="urn:microsoft.com/office/officeart/2005/8/layout/lProcess2"/>
    <dgm:cxn modelId="{9ADF3B04-CEEB-4F42-B545-69601328378D}" type="presParOf" srcId="{335EE565-4993-4A6E-AB09-59658568A337}" destId="{7A453B2C-DB5C-4C28-BD8C-33CA83378F8C}" srcOrd="4" destOrd="0" presId="urn:microsoft.com/office/officeart/2005/8/layout/lProcess2"/>
    <dgm:cxn modelId="{4F2750B8-EA9B-4928-8B29-9CCC3D566ABD}" type="presParOf" srcId="{335EE565-4993-4A6E-AB09-59658568A337}" destId="{EEF46A93-7B72-4863-8207-8F641BA29E3D}" srcOrd="5" destOrd="0" presId="urn:microsoft.com/office/officeart/2005/8/layout/lProcess2"/>
    <dgm:cxn modelId="{B7292940-2432-4B2C-9C64-AB04C3854326}" type="presParOf" srcId="{335EE565-4993-4A6E-AB09-59658568A337}" destId="{F1E72118-1D6A-48D6-A432-C89071B67993}" srcOrd="6" destOrd="0" presId="urn:microsoft.com/office/officeart/2005/8/layout/lProcess2"/>
    <dgm:cxn modelId="{A30ACECD-7428-4B0B-8E94-020A6935DC61}" type="presParOf" srcId="{335EE565-4993-4A6E-AB09-59658568A337}" destId="{93F5BF00-DA58-4B54-BC19-95D03D879BC3}" srcOrd="7" destOrd="0" presId="urn:microsoft.com/office/officeart/2005/8/layout/lProcess2"/>
    <dgm:cxn modelId="{BA41E49E-285B-4FE6-96CF-DD73EB951FA5}" type="presParOf" srcId="{335EE565-4993-4A6E-AB09-59658568A337}" destId="{5AB5142C-6D86-4764-B6A1-C8D6CF3D2768}" srcOrd="8"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5C0DBB-B579-4E05-892F-F2DE6371D55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01A98A1-1860-4422-AB16-1CE93EDE7196}">
      <dgm:prSet phldrT="[Text]" custT="1"/>
      <dgm:spPr/>
      <dgm:t>
        <a:bodyPr/>
        <a:lstStyle/>
        <a:p>
          <a:r>
            <a:rPr lang="en-US" sz="2400" b="1" dirty="0">
              <a:solidFill>
                <a:schemeClr val="tx1"/>
              </a:solidFill>
            </a:rPr>
            <a:t>Results</a:t>
          </a:r>
        </a:p>
      </dgm:t>
    </dgm:pt>
    <dgm:pt modelId="{CB6528DD-FFC7-4AEF-90CF-17F4B55C2068}" type="parTrans" cxnId="{1B27B75E-B0C6-42BF-8832-74B6326E986F}">
      <dgm:prSet/>
      <dgm:spPr/>
      <dgm:t>
        <a:bodyPr/>
        <a:lstStyle/>
        <a:p>
          <a:endParaRPr lang="en-US" b="1"/>
        </a:p>
      </dgm:t>
    </dgm:pt>
    <dgm:pt modelId="{C36E0671-1D61-493C-A8E4-E7283930F2F9}" type="sibTrans" cxnId="{1B27B75E-B0C6-42BF-8832-74B6326E986F}">
      <dgm:prSet/>
      <dgm:spPr/>
      <dgm:t>
        <a:bodyPr/>
        <a:lstStyle/>
        <a:p>
          <a:endParaRPr lang="en-US" b="1"/>
        </a:p>
      </dgm:t>
    </dgm:pt>
    <dgm:pt modelId="{A4088405-35EA-4E14-9278-EB7D10A2232F}">
      <dgm:prSet phldrT="[Text]"/>
      <dgm:spPr/>
      <dgm:t>
        <a:bodyPr/>
        <a:lstStyle/>
        <a:p>
          <a:r>
            <a:rPr lang="en-US" b="1" dirty="0">
              <a:solidFill>
                <a:schemeClr val="tx1"/>
              </a:solidFill>
            </a:rPr>
            <a:t>Product Quality Indicators</a:t>
          </a:r>
        </a:p>
      </dgm:t>
    </dgm:pt>
    <dgm:pt modelId="{940281B7-6489-44D7-A5FE-722F0D504A84}" type="parTrans" cxnId="{403A985C-E0A9-4BFF-BC1B-40170FAEA56E}">
      <dgm:prSet/>
      <dgm:spPr/>
      <dgm:t>
        <a:bodyPr/>
        <a:lstStyle/>
        <a:p>
          <a:endParaRPr lang="en-US" b="1"/>
        </a:p>
      </dgm:t>
    </dgm:pt>
    <dgm:pt modelId="{0C5C5292-4D76-40B5-BADF-97B662B13734}" type="sibTrans" cxnId="{403A985C-E0A9-4BFF-BC1B-40170FAEA56E}">
      <dgm:prSet/>
      <dgm:spPr/>
      <dgm:t>
        <a:bodyPr/>
        <a:lstStyle/>
        <a:p>
          <a:endParaRPr lang="en-US" b="1"/>
        </a:p>
      </dgm:t>
    </dgm:pt>
    <dgm:pt modelId="{F8E6F120-B6EB-4A5C-BE2F-FE7F3D031D0A}">
      <dgm:prSet phldrT="[Text]"/>
      <dgm:spPr/>
      <dgm:t>
        <a:bodyPr/>
        <a:lstStyle/>
        <a:p>
          <a:r>
            <a:rPr lang="en-US" b="1" dirty="0">
              <a:solidFill>
                <a:schemeClr val="tx1"/>
              </a:solidFill>
            </a:rPr>
            <a:t>On-time Delivery</a:t>
          </a:r>
        </a:p>
      </dgm:t>
    </dgm:pt>
    <dgm:pt modelId="{9393BEAC-86C2-499D-8A86-15114B74A5FA}" type="parTrans" cxnId="{01AB958B-9A06-467B-BED6-0DA202DF2A2B}">
      <dgm:prSet/>
      <dgm:spPr/>
      <dgm:t>
        <a:bodyPr/>
        <a:lstStyle/>
        <a:p>
          <a:endParaRPr lang="en-US" b="1"/>
        </a:p>
      </dgm:t>
    </dgm:pt>
    <dgm:pt modelId="{9AC98718-0F79-4227-B926-B7C2303AE2FC}" type="sibTrans" cxnId="{01AB958B-9A06-467B-BED6-0DA202DF2A2B}">
      <dgm:prSet/>
      <dgm:spPr/>
      <dgm:t>
        <a:bodyPr/>
        <a:lstStyle/>
        <a:p>
          <a:endParaRPr lang="en-US" b="1"/>
        </a:p>
      </dgm:t>
    </dgm:pt>
    <dgm:pt modelId="{F938FC40-F118-4D3C-96F5-E9DB5D2C0815}">
      <dgm:prSet phldrT="[Text]"/>
      <dgm:spPr/>
      <dgm:t>
        <a:bodyPr/>
        <a:lstStyle/>
        <a:p>
          <a:r>
            <a:rPr lang="en-US" b="1" dirty="0">
              <a:solidFill>
                <a:schemeClr val="tx1"/>
              </a:solidFill>
            </a:rPr>
            <a:t>After-sales Service </a:t>
          </a:r>
        </a:p>
      </dgm:t>
    </dgm:pt>
    <dgm:pt modelId="{7A777293-4C7A-460D-BB79-5A5473B654A4}" type="parTrans" cxnId="{5CE17E5D-5AF1-4C05-A6ED-8C44CBE32EA9}">
      <dgm:prSet/>
      <dgm:spPr/>
      <dgm:t>
        <a:bodyPr/>
        <a:lstStyle/>
        <a:p>
          <a:endParaRPr lang="en-US"/>
        </a:p>
      </dgm:t>
    </dgm:pt>
    <dgm:pt modelId="{52E435BA-22F8-4A6E-889F-FB5BA2FADE58}" type="sibTrans" cxnId="{5CE17E5D-5AF1-4C05-A6ED-8C44CBE32EA9}">
      <dgm:prSet/>
      <dgm:spPr/>
      <dgm:t>
        <a:bodyPr/>
        <a:lstStyle/>
        <a:p>
          <a:endParaRPr lang="en-US"/>
        </a:p>
      </dgm:t>
    </dgm:pt>
    <dgm:pt modelId="{C8FA34C9-2B3B-43DB-AEFB-EDCDEE19EFEA}" type="pres">
      <dgm:prSet presAssocID="{FF5C0DBB-B579-4E05-892F-F2DE6371D55E}" presName="theList" presStyleCnt="0">
        <dgm:presLayoutVars>
          <dgm:dir/>
          <dgm:animLvl val="lvl"/>
          <dgm:resizeHandles val="exact"/>
        </dgm:presLayoutVars>
      </dgm:prSet>
      <dgm:spPr/>
      <dgm:t>
        <a:bodyPr/>
        <a:lstStyle/>
        <a:p>
          <a:endParaRPr lang="en-US"/>
        </a:p>
      </dgm:t>
    </dgm:pt>
    <dgm:pt modelId="{052633CF-B923-45DC-BBA2-4D5BBC295C69}" type="pres">
      <dgm:prSet presAssocID="{E01A98A1-1860-4422-AB16-1CE93EDE7196}" presName="compNode" presStyleCnt="0"/>
      <dgm:spPr/>
    </dgm:pt>
    <dgm:pt modelId="{E8A37687-65C7-4CF9-8FEB-247002A48D10}" type="pres">
      <dgm:prSet presAssocID="{E01A98A1-1860-4422-AB16-1CE93EDE7196}" presName="aNode" presStyleLbl="bgShp" presStyleIdx="0" presStyleCnt="1"/>
      <dgm:spPr/>
      <dgm:t>
        <a:bodyPr/>
        <a:lstStyle/>
        <a:p>
          <a:endParaRPr lang="en-US"/>
        </a:p>
      </dgm:t>
    </dgm:pt>
    <dgm:pt modelId="{25490590-0CB4-4E3C-8090-89607A3082D0}" type="pres">
      <dgm:prSet presAssocID="{E01A98A1-1860-4422-AB16-1CE93EDE7196}" presName="textNode" presStyleLbl="bgShp" presStyleIdx="0" presStyleCnt="1"/>
      <dgm:spPr/>
      <dgm:t>
        <a:bodyPr/>
        <a:lstStyle/>
        <a:p>
          <a:endParaRPr lang="en-US"/>
        </a:p>
      </dgm:t>
    </dgm:pt>
    <dgm:pt modelId="{8FA335D7-2A9F-48A0-A8D7-E8EC6019B61F}" type="pres">
      <dgm:prSet presAssocID="{E01A98A1-1860-4422-AB16-1CE93EDE7196}" presName="compChildNode" presStyleCnt="0"/>
      <dgm:spPr/>
    </dgm:pt>
    <dgm:pt modelId="{335EE565-4993-4A6E-AB09-59658568A337}" type="pres">
      <dgm:prSet presAssocID="{E01A98A1-1860-4422-AB16-1CE93EDE7196}" presName="theInnerList" presStyleCnt="0"/>
      <dgm:spPr/>
    </dgm:pt>
    <dgm:pt modelId="{DFADCFCC-870E-474B-9123-21BDD99018FF}" type="pres">
      <dgm:prSet presAssocID="{A4088405-35EA-4E14-9278-EB7D10A2232F}" presName="childNode" presStyleLbl="node1" presStyleIdx="0" presStyleCnt="3">
        <dgm:presLayoutVars>
          <dgm:bulletEnabled val="1"/>
        </dgm:presLayoutVars>
      </dgm:prSet>
      <dgm:spPr/>
      <dgm:t>
        <a:bodyPr/>
        <a:lstStyle/>
        <a:p>
          <a:endParaRPr lang="en-US"/>
        </a:p>
      </dgm:t>
    </dgm:pt>
    <dgm:pt modelId="{24C95326-04D9-472F-A93D-BE39951C4065}" type="pres">
      <dgm:prSet presAssocID="{A4088405-35EA-4E14-9278-EB7D10A2232F}" presName="aSpace2" presStyleCnt="0"/>
      <dgm:spPr/>
    </dgm:pt>
    <dgm:pt modelId="{3A64F7B0-6D59-4339-A618-F3C99E2CD9DA}" type="pres">
      <dgm:prSet presAssocID="{F8E6F120-B6EB-4A5C-BE2F-FE7F3D031D0A}" presName="childNode" presStyleLbl="node1" presStyleIdx="1" presStyleCnt="3">
        <dgm:presLayoutVars>
          <dgm:bulletEnabled val="1"/>
        </dgm:presLayoutVars>
      </dgm:prSet>
      <dgm:spPr/>
      <dgm:t>
        <a:bodyPr/>
        <a:lstStyle/>
        <a:p>
          <a:endParaRPr lang="en-US"/>
        </a:p>
      </dgm:t>
    </dgm:pt>
    <dgm:pt modelId="{4814A39B-BD4C-41C8-837B-DAB0C498F4DD}" type="pres">
      <dgm:prSet presAssocID="{F8E6F120-B6EB-4A5C-BE2F-FE7F3D031D0A}" presName="aSpace2" presStyleCnt="0"/>
      <dgm:spPr/>
    </dgm:pt>
    <dgm:pt modelId="{7A453B2C-DB5C-4C28-BD8C-33CA83378F8C}" type="pres">
      <dgm:prSet presAssocID="{F938FC40-F118-4D3C-96F5-E9DB5D2C0815}" presName="childNode" presStyleLbl="node1" presStyleIdx="2" presStyleCnt="3">
        <dgm:presLayoutVars>
          <dgm:bulletEnabled val="1"/>
        </dgm:presLayoutVars>
      </dgm:prSet>
      <dgm:spPr/>
      <dgm:t>
        <a:bodyPr/>
        <a:lstStyle/>
        <a:p>
          <a:endParaRPr lang="en-US"/>
        </a:p>
      </dgm:t>
    </dgm:pt>
  </dgm:ptLst>
  <dgm:cxnLst>
    <dgm:cxn modelId="{376997C6-B347-4492-A240-C25106649970}" type="presOf" srcId="{A4088405-35EA-4E14-9278-EB7D10A2232F}" destId="{DFADCFCC-870E-474B-9123-21BDD99018FF}" srcOrd="0" destOrd="0" presId="urn:microsoft.com/office/officeart/2005/8/layout/lProcess2"/>
    <dgm:cxn modelId="{1C88FB72-ED8F-4040-BB48-B7FFD0601126}" type="presOf" srcId="{E01A98A1-1860-4422-AB16-1CE93EDE7196}" destId="{25490590-0CB4-4E3C-8090-89607A3082D0}" srcOrd="1" destOrd="0" presId="urn:microsoft.com/office/officeart/2005/8/layout/lProcess2"/>
    <dgm:cxn modelId="{403A985C-E0A9-4BFF-BC1B-40170FAEA56E}" srcId="{E01A98A1-1860-4422-AB16-1CE93EDE7196}" destId="{A4088405-35EA-4E14-9278-EB7D10A2232F}" srcOrd="0" destOrd="0" parTransId="{940281B7-6489-44D7-A5FE-722F0D504A84}" sibTransId="{0C5C5292-4D76-40B5-BADF-97B662B13734}"/>
    <dgm:cxn modelId="{B580E262-ED46-40E4-9878-D17D35219961}" type="presOf" srcId="{FF5C0DBB-B579-4E05-892F-F2DE6371D55E}" destId="{C8FA34C9-2B3B-43DB-AEFB-EDCDEE19EFEA}" srcOrd="0" destOrd="0" presId="urn:microsoft.com/office/officeart/2005/8/layout/lProcess2"/>
    <dgm:cxn modelId="{89EAFB9E-53FD-4DD5-B494-0EDFC6F34529}" type="presOf" srcId="{F8E6F120-B6EB-4A5C-BE2F-FE7F3D031D0A}" destId="{3A64F7B0-6D59-4339-A618-F3C99E2CD9DA}" srcOrd="0" destOrd="0" presId="urn:microsoft.com/office/officeart/2005/8/layout/lProcess2"/>
    <dgm:cxn modelId="{9C9ACE6D-8B56-49AB-9431-DD4AE046191A}" type="presOf" srcId="{E01A98A1-1860-4422-AB16-1CE93EDE7196}" destId="{E8A37687-65C7-4CF9-8FEB-247002A48D10}" srcOrd="0" destOrd="0" presId="urn:microsoft.com/office/officeart/2005/8/layout/lProcess2"/>
    <dgm:cxn modelId="{4D04F863-45E9-48EF-811B-80373DAF27F4}" type="presOf" srcId="{F938FC40-F118-4D3C-96F5-E9DB5D2C0815}" destId="{7A453B2C-DB5C-4C28-BD8C-33CA83378F8C}" srcOrd="0" destOrd="0" presId="urn:microsoft.com/office/officeart/2005/8/layout/lProcess2"/>
    <dgm:cxn modelId="{5CE17E5D-5AF1-4C05-A6ED-8C44CBE32EA9}" srcId="{E01A98A1-1860-4422-AB16-1CE93EDE7196}" destId="{F938FC40-F118-4D3C-96F5-E9DB5D2C0815}" srcOrd="2" destOrd="0" parTransId="{7A777293-4C7A-460D-BB79-5A5473B654A4}" sibTransId="{52E435BA-22F8-4A6E-889F-FB5BA2FADE58}"/>
    <dgm:cxn modelId="{01AB958B-9A06-467B-BED6-0DA202DF2A2B}" srcId="{E01A98A1-1860-4422-AB16-1CE93EDE7196}" destId="{F8E6F120-B6EB-4A5C-BE2F-FE7F3D031D0A}" srcOrd="1" destOrd="0" parTransId="{9393BEAC-86C2-499D-8A86-15114B74A5FA}" sibTransId="{9AC98718-0F79-4227-B926-B7C2303AE2FC}"/>
    <dgm:cxn modelId="{1B27B75E-B0C6-42BF-8832-74B6326E986F}" srcId="{FF5C0DBB-B579-4E05-892F-F2DE6371D55E}" destId="{E01A98A1-1860-4422-AB16-1CE93EDE7196}" srcOrd="0" destOrd="0" parTransId="{CB6528DD-FFC7-4AEF-90CF-17F4B55C2068}" sibTransId="{C36E0671-1D61-493C-A8E4-E7283930F2F9}"/>
    <dgm:cxn modelId="{94F2CEA6-C6EC-4B3A-B5BF-739C3556CF94}" type="presParOf" srcId="{C8FA34C9-2B3B-43DB-AEFB-EDCDEE19EFEA}" destId="{052633CF-B923-45DC-BBA2-4D5BBC295C69}" srcOrd="0" destOrd="0" presId="urn:microsoft.com/office/officeart/2005/8/layout/lProcess2"/>
    <dgm:cxn modelId="{AC269AF3-9BCD-4484-AD89-9419B96CBD8E}" type="presParOf" srcId="{052633CF-B923-45DC-BBA2-4D5BBC295C69}" destId="{E8A37687-65C7-4CF9-8FEB-247002A48D10}" srcOrd="0" destOrd="0" presId="urn:microsoft.com/office/officeart/2005/8/layout/lProcess2"/>
    <dgm:cxn modelId="{3F71E550-7101-4431-87F2-B52ED979B940}" type="presParOf" srcId="{052633CF-B923-45DC-BBA2-4D5BBC295C69}" destId="{25490590-0CB4-4E3C-8090-89607A3082D0}" srcOrd="1" destOrd="0" presId="urn:microsoft.com/office/officeart/2005/8/layout/lProcess2"/>
    <dgm:cxn modelId="{7A4C0A90-CDAA-4EDE-9635-9C657AF98043}" type="presParOf" srcId="{052633CF-B923-45DC-BBA2-4D5BBC295C69}" destId="{8FA335D7-2A9F-48A0-A8D7-E8EC6019B61F}" srcOrd="2" destOrd="0" presId="urn:microsoft.com/office/officeart/2005/8/layout/lProcess2"/>
    <dgm:cxn modelId="{FF536EF3-74D5-414C-8C57-973A5BF7AAD8}" type="presParOf" srcId="{8FA335D7-2A9F-48A0-A8D7-E8EC6019B61F}" destId="{335EE565-4993-4A6E-AB09-59658568A337}" srcOrd="0" destOrd="0" presId="urn:microsoft.com/office/officeart/2005/8/layout/lProcess2"/>
    <dgm:cxn modelId="{FFA831A2-DF88-4488-A2D8-ABA5C3FB9CE9}" type="presParOf" srcId="{335EE565-4993-4A6E-AB09-59658568A337}" destId="{DFADCFCC-870E-474B-9123-21BDD99018FF}" srcOrd="0" destOrd="0" presId="urn:microsoft.com/office/officeart/2005/8/layout/lProcess2"/>
    <dgm:cxn modelId="{5752F6CE-5E10-4D75-82C5-2E6F448DFC3D}" type="presParOf" srcId="{335EE565-4993-4A6E-AB09-59658568A337}" destId="{24C95326-04D9-472F-A93D-BE39951C4065}" srcOrd="1" destOrd="0" presId="urn:microsoft.com/office/officeart/2005/8/layout/lProcess2"/>
    <dgm:cxn modelId="{06B14051-40F9-4CA5-9C4D-37A68FD00293}" type="presParOf" srcId="{335EE565-4993-4A6E-AB09-59658568A337}" destId="{3A64F7B0-6D59-4339-A618-F3C99E2CD9DA}" srcOrd="2" destOrd="0" presId="urn:microsoft.com/office/officeart/2005/8/layout/lProcess2"/>
    <dgm:cxn modelId="{1F49DD09-2173-4EA0-8FF2-4E030D906176}" type="presParOf" srcId="{335EE565-4993-4A6E-AB09-59658568A337}" destId="{4814A39B-BD4C-41C8-837B-DAB0C498F4DD}" srcOrd="3" destOrd="0" presId="urn:microsoft.com/office/officeart/2005/8/layout/lProcess2"/>
    <dgm:cxn modelId="{9ADF3B04-CEEB-4F42-B545-69601328378D}" type="presParOf" srcId="{335EE565-4993-4A6E-AB09-59658568A337}" destId="{7A453B2C-DB5C-4C28-BD8C-33CA83378F8C}" srcOrd="4"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45D3CE-1BC2-4F7A-A764-1E46DC953F6E}" type="doc">
      <dgm:prSet loTypeId="urn:microsoft.com/office/officeart/2005/8/layout/process1" loCatId="process" qsTypeId="urn:microsoft.com/office/officeart/2005/8/quickstyle/simple1" qsCatId="simple" csTypeId="urn:microsoft.com/office/officeart/2005/8/colors/accent1_2" csCatId="accent1" phldr="1"/>
      <dgm:spPr/>
    </dgm:pt>
    <dgm:pt modelId="{8B0C07D8-15C4-4CD6-B8FC-DEAB0ACD7B28}">
      <dgm:prSet phldrT="[Text]"/>
      <dgm:spPr>
        <a:solidFill>
          <a:schemeClr val="accent1">
            <a:lumMod val="60000"/>
            <a:lumOff val="40000"/>
          </a:schemeClr>
        </a:solidFill>
        <a:ln>
          <a:solidFill>
            <a:schemeClr val="tx1"/>
          </a:solidFill>
        </a:ln>
      </dgm:spPr>
      <dgm:t>
        <a:bodyPr/>
        <a:lstStyle/>
        <a:p>
          <a:r>
            <a:rPr lang="en-US" b="1" dirty="0">
              <a:solidFill>
                <a:schemeClr val="tx1"/>
              </a:solidFill>
            </a:rPr>
            <a:t>Supplier</a:t>
          </a:r>
        </a:p>
      </dgm:t>
    </dgm:pt>
    <dgm:pt modelId="{1E3D41B7-46B0-465C-A1A2-24A07370ACD6}" type="parTrans" cxnId="{67A4BA50-CD6E-4DA0-8886-D51AAF9C3F95}">
      <dgm:prSet/>
      <dgm:spPr/>
      <dgm:t>
        <a:bodyPr/>
        <a:lstStyle/>
        <a:p>
          <a:endParaRPr lang="en-US"/>
        </a:p>
      </dgm:t>
    </dgm:pt>
    <dgm:pt modelId="{0E03019D-F31D-47F3-B683-DBD56C866DC2}" type="sibTrans" cxnId="{67A4BA50-CD6E-4DA0-8886-D51AAF9C3F95}">
      <dgm:prSet/>
      <dgm:spPr>
        <a:solidFill>
          <a:schemeClr val="tx1"/>
        </a:solidFill>
      </dgm:spPr>
      <dgm:t>
        <a:bodyPr/>
        <a:lstStyle/>
        <a:p>
          <a:endParaRPr lang="en-US"/>
        </a:p>
      </dgm:t>
    </dgm:pt>
    <dgm:pt modelId="{5CAD236A-94FC-4CE3-B746-7B7D8D3E1941}">
      <dgm:prSet phldrT="[Text]"/>
      <dgm:spPr>
        <a:solidFill>
          <a:srgbClr val="FFFF66"/>
        </a:solidFill>
        <a:ln>
          <a:solidFill>
            <a:schemeClr val="tx1"/>
          </a:solidFill>
        </a:ln>
      </dgm:spPr>
      <dgm:t>
        <a:bodyPr/>
        <a:lstStyle/>
        <a:p>
          <a:r>
            <a:rPr lang="en-US" b="1" dirty="0">
              <a:solidFill>
                <a:schemeClr val="tx1"/>
              </a:solidFill>
            </a:rPr>
            <a:t>Process</a:t>
          </a:r>
        </a:p>
      </dgm:t>
    </dgm:pt>
    <dgm:pt modelId="{FFC3FB4D-5389-473E-8812-CCF2C1DD0AA7}" type="parTrans" cxnId="{E14227EE-BE12-46D3-A880-CB6E5134EF12}">
      <dgm:prSet/>
      <dgm:spPr/>
      <dgm:t>
        <a:bodyPr/>
        <a:lstStyle/>
        <a:p>
          <a:endParaRPr lang="en-US"/>
        </a:p>
      </dgm:t>
    </dgm:pt>
    <dgm:pt modelId="{7ABB97D3-9ADB-4CBF-B7F4-767204F65636}" type="sibTrans" cxnId="{E14227EE-BE12-46D3-A880-CB6E5134EF12}">
      <dgm:prSet/>
      <dgm:spPr>
        <a:solidFill>
          <a:schemeClr val="tx1"/>
        </a:solidFill>
      </dgm:spPr>
      <dgm:t>
        <a:bodyPr/>
        <a:lstStyle/>
        <a:p>
          <a:endParaRPr lang="en-US"/>
        </a:p>
      </dgm:t>
    </dgm:pt>
    <dgm:pt modelId="{855BC926-A6BC-4B20-A4D5-A42EE5FA0AD5}">
      <dgm:prSet phldrT="[Text]"/>
      <dgm:spPr>
        <a:solidFill>
          <a:srgbClr val="FFC000"/>
        </a:solidFill>
        <a:ln>
          <a:solidFill>
            <a:schemeClr val="tx1"/>
          </a:solidFill>
        </a:ln>
      </dgm:spPr>
      <dgm:t>
        <a:bodyPr/>
        <a:lstStyle/>
        <a:p>
          <a:r>
            <a:rPr lang="en-US" b="1">
              <a:solidFill>
                <a:schemeClr val="tx1"/>
              </a:solidFill>
            </a:rPr>
            <a:t>Output</a:t>
          </a:r>
        </a:p>
      </dgm:t>
    </dgm:pt>
    <dgm:pt modelId="{F906A833-CEDE-48EE-B5F3-1CA8D4082EFF}" type="parTrans" cxnId="{753C46C9-F668-4040-9797-B17A3BE186D6}">
      <dgm:prSet/>
      <dgm:spPr/>
      <dgm:t>
        <a:bodyPr/>
        <a:lstStyle/>
        <a:p>
          <a:endParaRPr lang="en-US"/>
        </a:p>
      </dgm:t>
    </dgm:pt>
    <dgm:pt modelId="{F5E8F2F8-2E50-41F2-8368-8EA46B0DCECC}" type="sibTrans" cxnId="{753C46C9-F668-4040-9797-B17A3BE186D6}">
      <dgm:prSet/>
      <dgm:spPr>
        <a:solidFill>
          <a:schemeClr val="tx1"/>
        </a:solidFill>
      </dgm:spPr>
      <dgm:t>
        <a:bodyPr/>
        <a:lstStyle/>
        <a:p>
          <a:endParaRPr lang="en-US"/>
        </a:p>
      </dgm:t>
    </dgm:pt>
    <dgm:pt modelId="{8B0CF385-5F92-41CD-8A2B-6E3EDD184AE6}">
      <dgm:prSet phldrT="[Text]"/>
      <dgm:spPr>
        <a:solidFill>
          <a:schemeClr val="accent2">
            <a:lumMod val="60000"/>
            <a:lumOff val="40000"/>
          </a:schemeClr>
        </a:solidFill>
        <a:ln>
          <a:solidFill>
            <a:schemeClr val="tx1"/>
          </a:solidFill>
        </a:ln>
      </dgm:spPr>
      <dgm:t>
        <a:bodyPr/>
        <a:lstStyle/>
        <a:p>
          <a:r>
            <a:rPr lang="en-US" b="1" dirty="0">
              <a:solidFill>
                <a:schemeClr val="tx1"/>
              </a:solidFill>
            </a:rPr>
            <a:t>Input</a:t>
          </a:r>
        </a:p>
      </dgm:t>
    </dgm:pt>
    <dgm:pt modelId="{6EE089E4-C8B5-40C6-988E-35D09459E77C}" type="parTrans" cxnId="{80FA78F3-517E-48C6-8492-C1648EEEB3D9}">
      <dgm:prSet/>
      <dgm:spPr/>
      <dgm:t>
        <a:bodyPr/>
        <a:lstStyle/>
        <a:p>
          <a:endParaRPr lang="en-US"/>
        </a:p>
      </dgm:t>
    </dgm:pt>
    <dgm:pt modelId="{C10F4523-43F6-42FF-BA93-4C7C682B24AE}" type="sibTrans" cxnId="{80FA78F3-517E-48C6-8492-C1648EEEB3D9}">
      <dgm:prSet/>
      <dgm:spPr>
        <a:solidFill>
          <a:schemeClr val="tx1"/>
        </a:solidFill>
      </dgm:spPr>
      <dgm:t>
        <a:bodyPr/>
        <a:lstStyle/>
        <a:p>
          <a:endParaRPr lang="en-US"/>
        </a:p>
      </dgm:t>
    </dgm:pt>
    <dgm:pt modelId="{7386BDFE-1C79-48D9-AF3E-C4473312AC85}">
      <dgm:prSet phldrT="[Text]"/>
      <dgm:spPr>
        <a:solidFill>
          <a:schemeClr val="accent6">
            <a:lumMod val="60000"/>
            <a:lumOff val="40000"/>
          </a:schemeClr>
        </a:solidFill>
        <a:ln>
          <a:solidFill>
            <a:schemeClr val="tx1"/>
          </a:solidFill>
        </a:ln>
      </dgm:spPr>
      <dgm:t>
        <a:bodyPr/>
        <a:lstStyle/>
        <a:p>
          <a:r>
            <a:rPr lang="en-US" b="1">
              <a:solidFill>
                <a:schemeClr val="tx1"/>
              </a:solidFill>
            </a:rPr>
            <a:t>Outcome</a:t>
          </a:r>
        </a:p>
      </dgm:t>
    </dgm:pt>
    <dgm:pt modelId="{A7BCD1DE-7AC0-4EAE-9207-EC94DA67FADF}" type="parTrans" cxnId="{C1F571C1-063E-46A9-88EF-B67BF4532869}">
      <dgm:prSet/>
      <dgm:spPr/>
      <dgm:t>
        <a:bodyPr/>
        <a:lstStyle/>
        <a:p>
          <a:endParaRPr lang="en-US"/>
        </a:p>
      </dgm:t>
    </dgm:pt>
    <dgm:pt modelId="{5AF1ECBF-ED20-4CA2-97CC-D5FCBD77E4F1}" type="sibTrans" cxnId="{C1F571C1-063E-46A9-88EF-B67BF4532869}">
      <dgm:prSet/>
      <dgm:spPr/>
      <dgm:t>
        <a:bodyPr/>
        <a:lstStyle/>
        <a:p>
          <a:endParaRPr lang="en-US"/>
        </a:p>
      </dgm:t>
    </dgm:pt>
    <dgm:pt modelId="{2B32D792-8871-446C-AFF6-0EC0C11137E9}">
      <dgm:prSet phldrT="[Text]"/>
      <dgm:spPr>
        <a:solidFill>
          <a:srgbClr val="FF7C80"/>
        </a:solidFill>
        <a:ln>
          <a:solidFill>
            <a:schemeClr val="tx1"/>
          </a:solidFill>
        </a:ln>
      </dgm:spPr>
      <dgm:t>
        <a:bodyPr/>
        <a:lstStyle/>
        <a:p>
          <a:r>
            <a:rPr lang="en-US" b="1">
              <a:solidFill>
                <a:schemeClr val="tx1"/>
              </a:solidFill>
            </a:rPr>
            <a:t>Customer</a:t>
          </a:r>
        </a:p>
      </dgm:t>
    </dgm:pt>
    <dgm:pt modelId="{A6EF31DA-9A14-4530-8D0E-DAFC8C0E9A77}" type="parTrans" cxnId="{CEADD4DE-31A8-41C5-8F68-5FF5D2E0233B}">
      <dgm:prSet/>
      <dgm:spPr/>
      <dgm:t>
        <a:bodyPr/>
        <a:lstStyle/>
        <a:p>
          <a:endParaRPr lang="en-US"/>
        </a:p>
      </dgm:t>
    </dgm:pt>
    <dgm:pt modelId="{ED65E150-ABDC-449A-839A-D80F6FBD4795}" type="sibTrans" cxnId="{CEADD4DE-31A8-41C5-8F68-5FF5D2E0233B}">
      <dgm:prSet/>
      <dgm:spPr>
        <a:solidFill>
          <a:schemeClr val="tx1"/>
        </a:solidFill>
      </dgm:spPr>
      <dgm:t>
        <a:bodyPr/>
        <a:lstStyle/>
        <a:p>
          <a:endParaRPr lang="en-US"/>
        </a:p>
      </dgm:t>
    </dgm:pt>
    <dgm:pt modelId="{9CDF769E-6582-4C24-9801-DE079BB7906E}" type="pres">
      <dgm:prSet presAssocID="{0B45D3CE-1BC2-4F7A-A764-1E46DC953F6E}" presName="Name0" presStyleCnt="0">
        <dgm:presLayoutVars>
          <dgm:dir/>
          <dgm:resizeHandles val="exact"/>
        </dgm:presLayoutVars>
      </dgm:prSet>
      <dgm:spPr/>
    </dgm:pt>
    <dgm:pt modelId="{D38DF392-D2B7-450A-8808-56B8BA1E8FEA}" type="pres">
      <dgm:prSet presAssocID="{8B0C07D8-15C4-4CD6-B8FC-DEAB0ACD7B28}" presName="node" presStyleLbl="node1" presStyleIdx="0" presStyleCnt="6">
        <dgm:presLayoutVars>
          <dgm:bulletEnabled val="1"/>
        </dgm:presLayoutVars>
      </dgm:prSet>
      <dgm:spPr/>
      <dgm:t>
        <a:bodyPr/>
        <a:lstStyle/>
        <a:p>
          <a:endParaRPr lang="en-US"/>
        </a:p>
      </dgm:t>
    </dgm:pt>
    <dgm:pt modelId="{337BB2AF-4EC8-415F-9DD4-4D7B0AB67406}" type="pres">
      <dgm:prSet presAssocID="{0E03019D-F31D-47F3-B683-DBD56C866DC2}" presName="sibTrans" presStyleLbl="sibTrans2D1" presStyleIdx="0" presStyleCnt="5"/>
      <dgm:spPr/>
      <dgm:t>
        <a:bodyPr/>
        <a:lstStyle/>
        <a:p>
          <a:endParaRPr lang="en-US"/>
        </a:p>
      </dgm:t>
    </dgm:pt>
    <dgm:pt modelId="{79CA53D9-B28D-461D-AF3D-28C897D56E9E}" type="pres">
      <dgm:prSet presAssocID="{0E03019D-F31D-47F3-B683-DBD56C866DC2}" presName="connectorText" presStyleLbl="sibTrans2D1" presStyleIdx="0" presStyleCnt="5"/>
      <dgm:spPr/>
      <dgm:t>
        <a:bodyPr/>
        <a:lstStyle/>
        <a:p>
          <a:endParaRPr lang="en-US"/>
        </a:p>
      </dgm:t>
    </dgm:pt>
    <dgm:pt modelId="{A7B685C3-C01A-4BB3-93EA-67B6407177C2}" type="pres">
      <dgm:prSet presAssocID="{8B0CF385-5F92-41CD-8A2B-6E3EDD184AE6}" presName="node" presStyleLbl="node1" presStyleIdx="1" presStyleCnt="6">
        <dgm:presLayoutVars>
          <dgm:bulletEnabled val="1"/>
        </dgm:presLayoutVars>
      </dgm:prSet>
      <dgm:spPr/>
      <dgm:t>
        <a:bodyPr/>
        <a:lstStyle/>
        <a:p>
          <a:endParaRPr lang="en-US"/>
        </a:p>
      </dgm:t>
    </dgm:pt>
    <dgm:pt modelId="{27EDA9CD-D568-41C3-B313-F682F80AA060}" type="pres">
      <dgm:prSet presAssocID="{C10F4523-43F6-42FF-BA93-4C7C682B24AE}" presName="sibTrans" presStyleLbl="sibTrans2D1" presStyleIdx="1" presStyleCnt="5"/>
      <dgm:spPr/>
      <dgm:t>
        <a:bodyPr/>
        <a:lstStyle/>
        <a:p>
          <a:endParaRPr lang="en-US"/>
        </a:p>
      </dgm:t>
    </dgm:pt>
    <dgm:pt modelId="{3850AEA2-65EF-41C1-ACBE-7F39C274F7FF}" type="pres">
      <dgm:prSet presAssocID="{C10F4523-43F6-42FF-BA93-4C7C682B24AE}" presName="connectorText" presStyleLbl="sibTrans2D1" presStyleIdx="1" presStyleCnt="5"/>
      <dgm:spPr/>
      <dgm:t>
        <a:bodyPr/>
        <a:lstStyle/>
        <a:p>
          <a:endParaRPr lang="en-US"/>
        </a:p>
      </dgm:t>
    </dgm:pt>
    <dgm:pt modelId="{52A1BEC9-6A63-48F3-8910-279AAB880A0B}" type="pres">
      <dgm:prSet presAssocID="{5CAD236A-94FC-4CE3-B746-7B7D8D3E1941}" presName="node" presStyleLbl="node1" presStyleIdx="2" presStyleCnt="6">
        <dgm:presLayoutVars>
          <dgm:bulletEnabled val="1"/>
        </dgm:presLayoutVars>
      </dgm:prSet>
      <dgm:spPr/>
      <dgm:t>
        <a:bodyPr/>
        <a:lstStyle/>
        <a:p>
          <a:endParaRPr lang="en-US"/>
        </a:p>
      </dgm:t>
    </dgm:pt>
    <dgm:pt modelId="{47482ABA-1BB1-4BC0-948F-6769BF00C410}" type="pres">
      <dgm:prSet presAssocID="{7ABB97D3-9ADB-4CBF-B7F4-767204F65636}" presName="sibTrans" presStyleLbl="sibTrans2D1" presStyleIdx="2" presStyleCnt="5"/>
      <dgm:spPr/>
      <dgm:t>
        <a:bodyPr/>
        <a:lstStyle/>
        <a:p>
          <a:endParaRPr lang="en-US"/>
        </a:p>
      </dgm:t>
    </dgm:pt>
    <dgm:pt modelId="{4A0B589C-5CA0-47C0-94B7-EC361BA37A29}" type="pres">
      <dgm:prSet presAssocID="{7ABB97D3-9ADB-4CBF-B7F4-767204F65636}" presName="connectorText" presStyleLbl="sibTrans2D1" presStyleIdx="2" presStyleCnt="5"/>
      <dgm:spPr/>
      <dgm:t>
        <a:bodyPr/>
        <a:lstStyle/>
        <a:p>
          <a:endParaRPr lang="en-US"/>
        </a:p>
      </dgm:t>
    </dgm:pt>
    <dgm:pt modelId="{63F7FD21-646C-4C86-BE0E-4AC8543230F3}" type="pres">
      <dgm:prSet presAssocID="{855BC926-A6BC-4B20-A4D5-A42EE5FA0AD5}" presName="node" presStyleLbl="node1" presStyleIdx="3" presStyleCnt="6">
        <dgm:presLayoutVars>
          <dgm:bulletEnabled val="1"/>
        </dgm:presLayoutVars>
      </dgm:prSet>
      <dgm:spPr/>
      <dgm:t>
        <a:bodyPr/>
        <a:lstStyle/>
        <a:p>
          <a:endParaRPr lang="en-US"/>
        </a:p>
      </dgm:t>
    </dgm:pt>
    <dgm:pt modelId="{44179BD9-BC2F-4B5D-A8EE-3A21EBFA4847}" type="pres">
      <dgm:prSet presAssocID="{F5E8F2F8-2E50-41F2-8368-8EA46B0DCECC}" presName="sibTrans" presStyleLbl="sibTrans2D1" presStyleIdx="3" presStyleCnt="5"/>
      <dgm:spPr/>
      <dgm:t>
        <a:bodyPr/>
        <a:lstStyle/>
        <a:p>
          <a:endParaRPr lang="en-US"/>
        </a:p>
      </dgm:t>
    </dgm:pt>
    <dgm:pt modelId="{777AFD21-436F-4FFE-A4ED-BC952B41677F}" type="pres">
      <dgm:prSet presAssocID="{F5E8F2F8-2E50-41F2-8368-8EA46B0DCECC}" presName="connectorText" presStyleLbl="sibTrans2D1" presStyleIdx="3" presStyleCnt="5"/>
      <dgm:spPr/>
      <dgm:t>
        <a:bodyPr/>
        <a:lstStyle/>
        <a:p>
          <a:endParaRPr lang="en-US"/>
        </a:p>
      </dgm:t>
    </dgm:pt>
    <dgm:pt modelId="{B778D860-CE50-457C-ACA1-BC36C651BB74}" type="pres">
      <dgm:prSet presAssocID="{2B32D792-8871-446C-AFF6-0EC0C11137E9}" presName="node" presStyleLbl="node1" presStyleIdx="4" presStyleCnt="6">
        <dgm:presLayoutVars>
          <dgm:bulletEnabled val="1"/>
        </dgm:presLayoutVars>
      </dgm:prSet>
      <dgm:spPr/>
      <dgm:t>
        <a:bodyPr/>
        <a:lstStyle/>
        <a:p>
          <a:endParaRPr lang="en-US"/>
        </a:p>
      </dgm:t>
    </dgm:pt>
    <dgm:pt modelId="{5C9F806C-CA35-4DEF-A463-917E29747707}" type="pres">
      <dgm:prSet presAssocID="{ED65E150-ABDC-449A-839A-D80F6FBD4795}" presName="sibTrans" presStyleLbl="sibTrans2D1" presStyleIdx="4" presStyleCnt="5"/>
      <dgm:spPr/>
      <dgm:t>
        <a:bodyPr/>
        <a:lstStyle/>
        <a:p>
          <a:endParaRPr lang="en-US"/>
        </a:p>
      </dgm:t>
    </dgm:pt>
    <dgm:pt modelId="{FCDC8D5C-F6CF-4034-8CE7-5D8316CF9E9A}" type="pres">
      <dgm:prSet presAssocID="{ED65E150-ABDC-449A-839A-D80F6FBD4795}" presName="connectorText" presStyleLbl="sibTrans2D1" presStyleIdx="4" presStyleCnt="5"/>
      <dgm:spPr/>
      <dgm:t>
        <a:bodyPr/>
        <a:lstStyle/>
        <a:p>
          <a:endParaRPr lang="en-US"/>
        </a:p>
      </dgm:t>
    </dgm:pt>
    <dgm:pt modelId="{D648B244-B6E1-4759-94B7-6B7D571747C5}" type="pres">
      <dgm:prSet presAssocID="{7386BDFE-1C79-48D9-AF3E-C4473312AC85}" presName="node" presStyleLbl="node1" presStyleIdx="5" presStyleCnt="6">
        <dgm:presLayoutVars>
          <dgm:bulletEnabled val="1"/>
        </dgm:presLayoutVars>
      </dgm:prSet>
      <dgm:spPr/>
      <dgm:t>
        <a:bodyPr/>
        <a:lstStyle/>
        <a:p>
          <a:endParaRPr lang="en-US"/>
        </a:p>
      </dgm:t>
    </dgm:pt>
  </dgm:ptLst>
  <dgm:cxnLst>
    <dgm:cxn modelId="{E14227EE-BE12-46D3-A880-CB6E5134EF12}" srcId="{0B45D3CE-1BC2-4F7A-A764-1E46DC953F6E}" destId="{5CAD236A-94FC-4CE3-B746-7B7D8D3E1941}" srcOrd="2" destOrd="0" parTransId="{FFC3FB4D-5389-473E-8812-CCF2C1DD0AA7}" sibTransId="{7ABB97D3-9ADB-4CBF-B7F4-767204F65636}"/>
    <dgm:cxn modelId="{CEADD4DE-31A8-41C5-8F68-5FF5D2E0233B}" srcId="{0B45D3CE-1BC2-4F7A-A764-1E46DC953F6E}" destId="{2B32D792-8871-446C-AFF6-0EC0C11137E9}" srcOrd="4" destOrd="0" parTransId="{A6EF31DA-9A14-4530-8D0E-DAFC8C0E9A77}" sibTransId="{ED65E150-ABDC-449A-839A-D80F6FBD4795}"/>
    <dgm:cxn modelId="{3D2ADC20-5B2F-4A49-988F-831278CA2C80}" type="presOf" srcId="{ED65E150-ABDC-449A-839A-D80F6FBD4795}" destId="{FCDC8D5C-F6CF-4034-8CE7-5D8316CF9E9A}" srcOrd="1" destOrd="0" presId="urn:microsoft.com/office/officeart/2005/8/layout/process1"/>
    <dgm:cxn modelId="{C1F571C1-063E-46A9-88EF-B67BF4532869}" srcId="{0B45D3CE-1BC2-4F7A-A764-1E46DC953F6E}" destId="{7386BDFE-1C79-48D9-AF3E-C4473312AC85}" srcOrd="5" destOrd="0" parTransId="{A7BCD1DE-7AC0-4EAE-9207-EC94DA67FADF}" sibTransId="{5AF1ECBF-ED20-4CA2-97CC-D5FCBD77E4F1}"/>
    <dgm:cxn modelId="{1A36A4C5-4276-4602-910C-4400E39CAD4A}" type="presOf" srcId="{C10F4523-43F6-42FF-BA93-4C7C682B24AE}" destId="{27EDA9CD-D568-41C3-B313-F682F80AA060}" srcOrd="0" destOrd="0" presId="urn:microsoft.com/office/officeart/2005/8/layout/process1"/>
    <dgm:cxn modelId="{0AC17E53-4D95-481F-8163-B3F935315C0E}" type="presOf" srcId="{7ABB97D3-9ADB-4CBF-B7F4-767204F65636}" destId="{47482ABA-1BB1-4BC0-948F-6769BF00C410}" srcOrd="0" destOrd="0" presId="urn:microsoft.com/office/officeart/2005/8/layout/process1"/>
    <dgm:cxn modelId="{E4D1018A-85F7-44A8-8D0B-58B3B86DC242}" type="presOf" srcId="{C10F4523-43F6-42FF-BA93-4C7C682B24AE}" destId="{3850AEA2-65EF-41C1-ACBE-7F39C274F7FF}" srcOrd="1" destOrd="0" presId="urn:microsoft.com/office/officeart/2005/8/layout/process1"/>
    <dgm:cxn modelId="{67289747-1D53-4856-8360-1C614CE0122B}" type="presOf" srcId="{8B0C07D8-15C4-4CD6-B8FC-DEAB0ACD7B28}" destId="{D38DF392-D2B7-450A-8808-56B8BA1E8FEA}" srcOrd="0" destOrd="0" presId="urn:microsoft.com/office/officeart/2005/8/layout/process1"/>
    <dgm:cxn modelId="{753C46C9-F668-4040-9797-B17A3BE186D6}" srcId="{0B45D3CE-1BC2-4F7A-A764-1E46DC953F6E}" destId="{855BC926-A6BC-4B20-A4D5-A42EE5FA0AD5}" srcOrd="3" destOrd="0" parTransId="{F906A833-CEDE-48EE-B5F3-1CA8D4082EFF}" sibTransId="{F5E8F2F8-2E50-41F2-8368-8EA46B0DCECC}"/>
    <dgm:cxn modelId="{F3F56A9C-58B9-43DC-934D-3060F9A233B9}" type="presOf" srcId="{F5E8F2F8-2E50-41F2-8368-8EA46B0DCECC}" destId="{777AFD21-436F-4FFE-A4ED-BC952B41677F}" srcOrd="1" destOrd="0" presId="urn:microsoft.com/office/officeart/2005/8/layout/process1"/>
    <dgm:cxn modelId="{67A4BA50-CD6E-4DA0-8886-D51AAF9C3F95}" srcId="{0B45D3CE-1BC2-4F7A-A764-1E46DC953F6E}" destId="{8B0C07D8-15C4-4CD6-B8FC-DEAB0ACD7B28}" srcOrd="0" destOrd="0" parTransId="{1E3D41B7-46B0-465C-A1A2-24A07370ACD6}" sibTransId="{0E03019D-F31D-47F3-B683-DBD56C866DC2}"/>
    <dgm:cxn modelId="{39FC5A72-2B0B-4BEA-B5EE-95CBA68CA52F}" type="presOf" srcId="{0B45D3CE-1BC2-4F7A-A764-1E46DC953F6E}" destId="{9CDF769E-6582-4C24-9801-DE079BB7906E}" srcOrd="0" destOrd="0" presId="urn:microsoft.com/office/officeart/2005/8/layout/process1"/>
    <dgm:cxn modelId="{B20FD932-6EE4-47FE-984A-A17BE7D6F3F5}" type="presOf" srcId="{8B0CF385-5F92-41CD-8A2B-6E3EDD184AE6}" destId="{A7B685C3-C01A-4BB3-93EA-67B6407177C2}" srcOrd="0" destOrd="0" presId="urn:microsoft.com/office/officeart/2005/8/layout/process1"/>
    <dgm:cxn modelId="{A6D1B693-45E4-477B-9D5E-49DA70667E3C}" type="presOf" srcId="{855BC926-A6BC-4B20-A4D5-A42EE5FA0AD5}" destId="{63F7FD21-646C-4C86-BE0E-4AC8543230F3}" srcOrd="0" destOrd="0" presId="urn:microsoft.com/office/officeart/2005/8/layout/process1"/>
    <dgm:cxn modelId="{276C2FA8-251D-4174-9D8A-45FF9B854515}" type="presOf" srcId="{2B32D792-8871-446C-AFF6-0EC0C11137E9}" destId="{B778D860-CE50-457C-ACA1-BC36C651BB74}" srcOrd="0" destOrd="0" presId="urn:microsoft.com/office/officeart/2005/8/layout/process1"/>
    <dgm:cxn modelId="{80FA78F3-517E-48C6-8492-C1648EEEB3D9}" srcId="{0B45D3CE-1BC2-4F7A-A764-1E46DC953F6E}" destId="{8B0CF385-5F92-41CD-8A2B-6E3EDD184AE6}" srcOrd="1" destOrd="0" parTransId="{6EE089E4-C8B5-40C6-988E-35D09459E77C}" sibTransId="{C10F4523-43F6-42FF-BA93-4C7C682B24AE}"/>
    <dgm:cxn modelId="{F986693A-C983-406A-AA83-66135D0D6FEB}" type="presOf" srcId="{F5E8F2F8-2E50-41F2-8368-8EA46B0DCECC}" destId="{44179BD9-BC2F-4B5D-A8EE-3A21EBFA4847}" srcOrd="0" destOrd="0" presId="urn:microsoft.com/office/officeart/2005/8/layout/process1"/>
    <dgm:cxn modelId="{0219AC9F-E0A6-43DC-BA34-F95AD3C8C773}" type="presOf" srcId="{0E03019D-F31D-47F3-B683-DBD56C866DC2}" destId="{79CA53D9-B28D-461D-AF3D-28C897D56E9E}" srcOrd="1" destOrd="0" presId="urn:microsoft.com/office/officeart/2005/8/layout/process1"/>
    <dgm:cxn modelId="{9A52A897-F59F-4813-BEB0-E62868F3C27C}" type="presOf" srcId="{5CAD236A-94FC-4CE3-B746-7B7D8D3E1941}" destId="{52A1BEC9-6A63-48F3-8910-279AAB880A0B}" srcOrd="0" destOrd="0" presId="urn:microsoft.com/office/officeart/2005/8/layout/process1"/>
    <dgm:cxn modelId="{A91E810E-AE78-4BCE-8F2F-A06659DF49EC}" type="presOf" srcId="{7ABB97D3-9ADB-4CBF-B7F4-767204F65636}" destId="{4A0B589C-5CA0-47C0-94B7-EC361BA37A29}" srcOrd="1" destOrd="0" presId="urn:microsoft.com/office/officeart/2005/8/layout/process1"/>
    <dgm:cxn modelId="{BBD87E36-E245-433F-9AB3-EFEB5CA561DE}" type="presOf" srcId="{7386BDFE-1C79-48D9-AF3E-C4473312AC85}" destId="{D648B244-B6E1-4759-94B7-6B7D571747C5}" srcOrd="0" destOrd="0" presId="urn:microsoft.com/office/officeart/2005/8/layout/process1"/>
    <dgm:cxn modelId="{44C9895C-9748-4FD2-AACC-3C25B585CE76}" type="presOf" srcId="{ED65E150-ABDC-449A-839A-D80F6FBD4795}" destId="{5C9F806C-CA35-4DEF-A463-917E29747707}" srcOrd="0" destOrd="0" presId="urn:microsoft.com/office/officeart/2005/8/layout/process1"/>
    <dgm:cxn modelId="{D3BBE469-7947-4ABD-B7D2-46940FF8D3F4}" type="presOf" srcId="{0E03019D-F31D-47F3-B683-DBD56C866DC2}" destId="{337BB2AF-4EC8-415F-9DD4-4D7B0AB67406}" srcOrd="0" destOrd="0" presId="urn:microsoft.com/office/officeart/2005/8/layout/process1"/>
    <dgm:cxn modelId="{EAA34DF8-9002-4CB6-BEFE-40BD278BC4A2}" type="presParOf" srcId="{9CDF769E-6582-4C24-9801-DE079BB7906E}" destId="{D38DF392-D2B7-450A-8808-56B8BA1E8FEA}" srcOrd="0" destOrd="0" presId="urn:microsoft.com/office/officeart/2005/8/layout/process1"/>
    <dgm:cxn modelId="{C9122FA2-E113-471D-915C-F2097F81F941}" type="presParOf" srcId="{9CDF769E-6582-4C24-9801-DE079BB7906E}" destId="{337BB2AF-4EC8-415F-9DD4-4D7B0AB67406}" srcOrd="1" destOrd="0" presId="urn:microsoft.com/office/officeart/2005/8/layout/process1"/>
    <dgm:cxn modelId="{4DD010C7-1F3B-4C2C-A800-0245141B16DB}" type="presParOf" srcId="{337BB2AF-4EC8-415F-9DD4-4D7B0AB67406}" destId="{79CA53D9-B28D-461D-AF3D-28C897D56E9E}" srcOrd="0" destOrd="0" presId="urn:microsoft.com/office/officeart/2005/8/layout/process1"/>
    <dgm:cxn modelId="{E01F8F9B-60DE-4F20-9FB3-C48D9D004C92}" type="presParOf" srcId="{9CDF769E-6582-4C24-9801-DE079BB7906E}" destId="{A7B685C3-C01A-4BB3-93EA-67B6407177C2}" srcOrd="2" destOrd="0" presId="urn:microsoft.com/office/officeart/2005/8/layout/process1"/>
    <dgm:cxn modelId="{63CE5802-B087-4E61-9B49-E1DF60895DB9}" type="presParOf" srcId="{9CDF769E-6582-4C24-9801-DE079BB7906E}" destId="{27EDA9CD-D568-41C3-B313-F682F80AA060}" srcOrd="3" destOrd="0" presId="urn:microsoft.com/office/officeart/2005/8/layout/process1"/>
    <dgm:cxn modelId="{1F389141-9407-41B3-A981-77D449D0998B}" type="presParOf" srcId="{27EDA9CD-D568-41C3-B313-F682F80AA060}" destId="{3850AEA2-65EF-41C1-ACBE-7F39C274F7FF}" srcOrd="0" destOrd="0" presId="urn:microsoft.com/office/officeart/2005/8/layout/process1"/>
    <dgm:cxn modelId="{62122656-FA70-4E00-BB71-224BB57F5430}" type="presParOf" srcId="{9CDF769E-6582-4C24-9801-DE079BB7906E}" destId="{52A1BEC9-6A63-48F3-8910-279AAB880A0B}" srcOrd="4" destOrd="0" presId="urn:microsoft.com/office/officeart/2005/8/layout/process1"/>
    <dgm:cxn modelId="{BA0CBEF4-B3BA-4C2D-9EFB-E1DFE1462BBB}" type="presParOf" srcId="{9CDF769E-6582-4C24-9801-DE079BB7906E}" destId="{47482ABA-1BB1-4BC0-948F-6769BF00C410}" srcOrd="5" destOrd="0" presId="urn:microsoft.com/office/officeart/2005/8/layout/process1"/>
    <dgm:cxn modelId="{7CCD58D8-2293-42C3-9C19-A12E40100F71}" type="presParOf" srcId="{47482ABA-1BB1-4BC0-948F-6769BF00C410}" destId="{4A0B589C-5CA0-47C0-94B7-EC361BA37A29}" srcOrd="0" destOrd="0" presId="urn:microsoft.com/office/officeart/2005/8/layout/process1"/>
    <dgm:cxn modelId="{FA39E577-BA6E-402F-AA5B-BB85BAD10121}" type="presParOf" srcId="{9CDF769E-6582-4C24-9801-DE079BB7906E}" destId="{63F7FD21-646C-4C86-BE0E-4AC8543230F3}" srcOrd="6" destOrd="0" presId="urn:microsoft.com/office/officeart/2005/8/layout/process1"/>
    <dgm:cxn modelId="{E8145FBC-A075-4295-BB44-2582441771CF}" type="presParOf" srcId="{9CDF769E-6582-4C24-9801-DE079BB7906E}" destId="{44179BD9-BC2F-4B5D-A8EE-3A21EBFA4847}" srcOrd="7" destOrd="0" presId="urn:microsoft.com/office/officeart/2005/8/layout/process1"/>
    <dgm:cxn modelId="{CEFAA589-6E27-433D-8002-FA316716A8CA}" type="presParOf" srcId="{44179BD9-BC2F-4B5D-A8EE-3A21EBFA4847}" destId="{777AFD21-436F-4FFE-A4ED-BC952B41677F}" srcOrd="0" destOrd="0" presId="urn:microsoft.com/office/officeart/2005/8/layout/process1"/>
    <dgm:cxn modelId="{00203A1E-7F5B-412D-A9D5-C01B6A42EB64}" type="presParOf" srcId="{9CDF769E-6582-4C24-9801-DE079BB7906E}" destId="{B778D860-CE50-457C-ACA1-BC36C651BB74}" srcOrd="8" destOrd="0" presId="urn:microsoft.com/office/officeart/2005/8/layout/process1"/>
    <dgm:cxn modelId="{38A4832F-3E18-4A24-A0AF-F1B3815B2810}" type="presParOf" srcId="{9CDF769E-6582-4C24-9801-DE079BB7906E}" destId="{5C9F806C-CA35-4DEF-A463-917E29747707}" srcOrd="9" destOrd="0" presId="urn:microsoft.com/office/officeart/2005/8/layout/process1"/>
    <dgm:cxn modelId="{8AAC9A53-D81A-407E-AC03-2C6809FFDC35}" type="presParOf" srcId="{5C9F806C-CA35-4DEF-A463-917E29747707}" destId="{FCDC8D5C-F6CF-4034-8CE7-5D8316CF9E9A}" srcOrd="0" destOrd="0" presId="urn:microsoft.com/office/officeart/2005/8/layout/process1"/>
    <dgm:cxn modelId="{B514F548-898D-4C2B-96D6-964624C3C6B0}" type="presParOf" srcId="{9CDF769E-6582-4C24-9801-DE079BB7906E}" destId="{D648B244-B6E1-4759-94B7-6B7D571747C5}"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D543-8F84-4DE5-8C07-3DD2B63E2249}">
      <dsp:nvSpPr>
        <dsp:cNvPr id="0" name=""/>
        <dsp:cNvSpPr/>
      </dsp:nvSpPr>
      <dsp:spPr>
        <a:xfrm>
          <a:off x="2656331" y="48768"/>
          <a:ext cx="2535936" cy="2535936"/>
        </a:xfrm>
        <a:prstGeom prst="ellipse">
          <a:avLst/>
        </a:prstGeom>
        <a:solidFill>
          <a:srgbClr val="FFFF66">
            <a:alpha val="50000"/>
          </a:srgbClr>
        </a:solidFill>
        <a:ln w="15875" cap="rnd"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t>Strategic Management</a:t>
          </a:r>
        </a:p>
      </dsp:txBody>
      <dsp:txXfrm>
        <a:off x="2948939" y="390144"/>
        <a:ext cx="1950720" cy="804672"/>
      </dsp:txXfrm>
    </dsp:sp>
    <dsp:sp modelId="{0066146B-5ADE-437C-BF35-AC2317325402}">
      <dsp:nvSpPr>
        <dsp:cNvPr id="0" name=""/>
        <dsp:cNvSpPr/>
      </dsp:nvSpPr>
      <dsp:spPr>
        <a:xfrm>
          <a:off x="3777995" y="1170432"/>
          <a:ext cx="2535936" cy="2535936"/>
        </a:xfrm>
        <a:prstGeom prst="ellipse">
          <a:avLst/>
        </a:prstGeom>
        <a:solidFill>
          <a:schemeClr val="accent2">
            <a:lumMod val="40000"/>
            <a:lumOff val="60000"/>
            <a:alpha val="50000"/>
          </a:schemeClr>
        </a:solidFill>
        <a:ln w="15875" cap="rnd"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t>Enterprise Engineering</a:t>
          </a:r>
        </a:p>
      </dsp:txBody>
      <dsp:txXfrm>
        <a:off x="5143500" y="1463040"/>
        <a:ext cx="975360" cy="1950720"/>
      </dsp:txXfrm>
    </dsp:sp>
    <dsp:sp modelId="{306AA8CF-983A-4951-B779-C3BB85F9CBCC}">
      <dsp:nvSpPr>
        <dsp:cNvPr id="0" name=""/>
        <dsp:cNvSpPr/>
      </dsp:nvSpPr>
      <dsp:spPr>
        <a:xfrm>
          <a:off x="2656331" y="2292096"/>
          <a:ext cx="2535936" cy="2535936"/>
        </a:xfrm>
        <a:prstGeom prst="ellipse">
          <a:avLst/>
        </a:prstGeom>
        <a:solidFill>
          <a:schemeClr val="accent4">
            <a:lumMod val="40000"/>
            <a:lumOff val="60000"/>
            <a:alpha val="50000"/>
          </a:schemeClr>
        </a:solidFill>
        <a:ln w="15875" cap="rnd"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t>Quality Management</a:t>
          </a:r>
        </a:p>
      </dsp:txBody>
      <dsp:txXfrm>
        <a:off x="2948939" y="3681984"/>
        <a:ext cx="1950720" cy="804672"/>
      </dsp:txXfrm>
    </dsp:sp>
    <dsp:sp modelId="{C3B550C3-08CD-4D26-8C0C-2220037AF449}">
      <dsp:nvSpPr>
        <dsp:cNvPr id="0" name=""/>
        <dsp:cNvSpPr/>
      </dsp:nvSpPr>
      <dsp:spPr>
        <a:xfrm>
          <a:off x="1534667" y="1170432"/>
          <a:ext cx="2535936" cy="2535936"/>
        </a:xfrm>
        <a:prstGeom prst="ellipse">
          <a:avLst/>
        </a:prstGeom>
        <a:solidFill>
          <a:schemeClr val="accent1">
            <a:lumMod val="40000"/>
            <a:lumOff val="60000"/>
            <a:alpha val="50000"/>
          </a:schemeClr>
        </a:solidFill>
        <a:ln w="15875" cap="rnd"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t>Enterprise Architecture</a:t>
          </a:r>
        </a:p>
      </dsp:txBody>
      <dsp:txXfrm>
        <a:off x="1729739" y="1463040"/>
        <a:ext cx="975360" cy="19507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CF219-70D1-4BFF-BA55-EFD1699B924E}">
      <dsp:nvSpPr>
        <dsp:cNvPr id="0" name=""/>
        <dsp:cNvSpPr/>
      </dsp:nvSpPr>
      <dsp:spPr>
        <a:xfrm rot="5400000">
          <a:off x="4311906" y="-1683571"/>
          <a:ext cx="1305437" cy="4672588"/>
        </a:xfrm>
        <a:prstGeom prst="round2SameRect">
          <a:avLst/>
        </a:prstGeom>
        <a:solidFill>
          <a:schemeClr val="accent1">
            <a:lumMod val="40000"/>
            <a:lumOff val="60000"/>
            <a:alpha val="90000"/>
          </a:schemeClr>
        </a:solidFill>
        <a:ln w="15875" cap="rnd"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solidFill>
                <a:srgbClr val="002060"/>
              </a:solidFill>
            </a:rPr>
            <a:t>Focused on Purpose and Vision</a:t>
          </a:r>
        </a:p>
      </dsp:txBody>
      <dsp:txXfrm rot="-5400000">
        <a:off x="2628331" y="63730"/>
        <a:ext cx="4608862" cy="1177985"/>
      </dsp:txXfrm>
    </dsp:sp>
    <dsp:sp modelId="{7B09A1B6-3A2C-45BF-94DD-FCD3E9D79AA1}">
      <dsp:nvSpPr>
        <dsp:cNvPr id="0" name=""/>
        <dsp:cNvSpPr/>
      </dsp:nvSpPr>
      <dsp:spPr>
        <a:xfrm>
          <a:off x="0" y="1971"/>
          <a:ext cx="2628331" cy="1301501"/>
        </a:xfrm>
        <a:prstGeom prst="roundRect">
          <a:avLst/>
        </a:prstGeom>
        <a:solidFill>
          <a:schemeClr val="accent1">
            <a:lumMod val="40000"/>
            <a:lumOff val="60000"/>
          </a:schemeClr>
        </a:solidFill>
        <a:ln w="15875"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solidFill>
                <a:srgbClr val="002060"/>
              </a:solidFill>
            </a:rPr>
            <a:t>Strategic</a:t>
          </a:r>
        </a:p>
      </dsp:txBody>
      <dsp:txXfrm>
        <a:off x="63534" y="65505"/>
        <a:ext cx="2501263" cy="1174433"/>
      </dsp:txXfrm>
    </dsp:sp>
    <dsp:sp modelId="{8F793A51-92CB-41F9-B194-EF8E5D20A23A}">
      <dsp:nvSpPr>
        <dsp:cNvPr id="0" name=""/>
        <dsp:cNvSpPr/>
      </dsp:nvSpPr>
      <dsp:spPr>
        <a:xfrm rot="5400000">
          <a:off x="4326635" y="-319596"/>
          <a:ext cx="1295400" cy="4681728"/>
        </a:xfrm>
        <a:prstGeom prst="round2SameRect">
          <a:avLst/>
        </a:prstGeom>
        <a:solidFill>
          <a:srgbClr val="FF7C80">
            <a:alpha val="90000"/>
          </a:srgbClr>
        </a:solidFill>
        <a:ln w="15875" cap="rnd"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solidFill>
                <a:srgbClr val="002060"/>
              </a:solidFill>
            </a:rPr>
            <a:t>Focused on Mission Elements</a:t>
          </a:r>
        </a:p>
      </dsp:txBody>
      <dsp:txXfrm rot="-5400000">
        <a:off x="2633471" y="1436804"/>
        <a:ext cx="4618492" cy="1168928"/>
      </dsp:txXfrm>
    </dsp:sp>
    <dsp:sp modelId="{8FDD816A-AF2D-4BAA-AF00-E246CD92EA8A}">
      <dsp:nvSpPr>
        <dsp:cNvPr id="0" name=""/>
        <dsp:cNvSpPr/>
      </dsp:nvSpPr>
      <dsp:spPr>
        <a:xfrm>
          <a:off x="0" y="1370516"/>
          <a:ext cx="2633472" cy="1301501"/>
        </a:xfrm>
        <a:prstGeom prst="roundRect">
          <a:avLst/>
        </a:prstGeom>
        <a:solidFill>
          <a:srgbClr val="FF7C80"/>
        </a:solidFill>
        <a:ln w="15875"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a:solidFill>
                <a:srgbClr val="002060"/>
              </a:solidFill>
            </a:rPr>
            <a:t>Operational</a:t>
          </a:r>
        </a:p>
      </dsp:txBody>
      <dsp:txXfrm>
        <a:off x="63534" y="1434050"/>
        <a:ext cx="2506404" cy="1174433"/>
      </dsp:txXfrm>
    </dsp:sp>
    <dsp:sp modelId="{0C449822-95D0-46E5-94E2-618081FB5C90}">
      <dsp:nvSpPr>
        <dsp:cNvPr id="0" name=""/>
        <dsp:cNvSpPr/>
      </dsp:nvSpPr>
      <dsp:spPr>
        <a:xfrm rot="5400000">
          <a:off x="4331659" y="1046980"/>
          <a:ext cx="1285352" cy="4681728"/>
        </a:xfrm>
        <a:prstGeom prst="round2SameRect">
          <a:avLst/>
        </a:prstGeom>
        <a:solidFill>
          <a:srgbClr val="FFFF66">
            <a:alpha val="90000"/>
          </a:srgbClr>
        </a:solidFill>
        <a:ln w="15875" cap="rnd"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solidFill>
                <a:srgbClr val="002060"/>
              </a:solidFill>
            </a:rPr>
            <a:t>Focused on Programs, Projects, and Day-to-day Tasks</a:t>
          </a:r>
        </a:p>
      </dsp:txBody>
      <dsp:txXfrm rot="-5400000">
        <a:off x="2633471" y="2807914"/>
        <a:ext cx="4618982" cy="1159860"/>
      </dsp:txXfrm>
    </dsp:sp>
    <dsp:sp modelId="{CCFE04C6-E5F2-4A60-AB4D-98D364AA5FF9}">
      <dsp:nvSpPr>
        <dsp:cNvPr id="0" name=""/>
        <dsp:cNvSpPr/>
      </dsp:nvSpPr>
      <dsp:spPr>
        <a:xfrm>
          <a:off x="0" y="2737093"/>
          <a:ext cx="2633472" cy="1301501"/>
        </a:xfrm>
        <a:prstGeom prst="roundRect">
          <a:avLst/>
        </a:prstGeom>
        <a:solidFill>
          <a:srgbClr val="FFFF66"/>
        </a:solidFill>
        <a:ln w="15875"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cap="none" spc="0" dirty="0">
              <a:ln w="0"/>
              <a:solidFill>
                <a:srgbClr val="002060"/>
              </a:solidFill>
              <a:effectLst>
                <a:outerShdw blurRad="38100" dist="19050" dir="2700000" algn="tl" rotWithShape="0">
                  <a:schemeClr val="dk1">
                    <a:alpha val="40000"/>
                  </a:schemeClr>
                </a:outerShdw>
              </a:effectLst>
            </a:rPr>
            <a:t>Tactical</a:t>
          </a:r>
        </a:p>
      </dsp:txBody>
      <dsp:txXfrm>
        <a:off x="63534" y="2800627"/>
        <a:ext cx="2506404" cy="1174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0F53A-015F-4514-85DF-D8142B297204}">
      <dsp:nvSpPr>
        <dsp:cNvPr id="0" name=""/>
        <dsp:cNvSpPr/>
      </dsp:nvSpPr>
      <dsp:spPr>
        <a:xfrm>
          <a:off x="7069" y="0"/>
          <a:ext cx="7231930" cy="403398"/>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rgbClr val="002060"/>
              </a:solidFill>
            </a:rPr>
            <a:t>Purpose</a:t>
          </a:r>
        </a:p>
      </dsp:txBody>
      <dsp:txXfrm>
        <a:off x="18884" y="11815"/>
        <a:ext cx="7208300" cy="379768"/>
      </dsp:txXfrm>
    </dsp:sp>
    <dsp:sp modelId="{26F283C5-31DE-4B35-B7EC-A670E22D9FB6}">
      <dsp:nvSpPr>
        <dsp:cNvPr id="0" name=""/>
        <dsp:cNvSpPr/>
      </dsp:nvSpPr>
      <dsp:spPr>
        <a:xfrm>
          <a:off x="3534" y="445492"/>
          <a:ext cx="7231930" cy="403398"/>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solidFill>
                <a:srgbClr val="002060"/>
              </a:solidFill>
            </a:rPr>
            <a:t>Vision</a:t>
          </a:r>
        </a:p>
      </dsp:txBody>
      <dsp:txXfrm>
        <a:off x="15349" y="457307"/>
        <a:ext cx="7208300" cy="379768"/>
      </dsp:txXfrm>
    </dsp:sp>
    <dsp:sp modelId="{014B9610-05A4-4820-BDB0-ECA33A4CC9C9}">
      <dsp:nvSpPr>
        <dsp:cNvPr id="0" name=""/>
        <dsp:cNvSpPr/>
      </dsp:nvSpPr>
      <dsp:spPr>
        <a:xfrm>
          <a:off x="3534" y="890161"/>
          <a:ext cx="7231930" cy="403398"/>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solidFill>
                <a:srgbClr val="002060"/>
              </a:solidFill>
            </a:rPr>
            <a:t>Strategic Objectives</a:t>
          </a:r>
        </a:p>
      </dsp:txBody>
      <dsp:txXfrm>
        <a:off x="15349" y="901976"/>
        <a:ext cx="7208300" cy="379768"/>
      </dsp:txXfrm>
    </dsp:sp>
    <dsp:sp modelId="{162DE575-81AB-4F69-915A-64E175CF7277}">
      <dsp:nvSpPr>
        <dsp:cNvPr id="0" name=""/>
        <dsp:cNvSpPr/>
      </dsp:nvSpPr>
      <dsp:spPr>
        <a:xfrm>
          <a:off x="0" y="1346394"/>
          <a:ext cx="7231930" cy="403398"/>
        </a:xfrm>
        <a:prstGeom prst="roundRect">
          <a:avLst>
            <a:gd name="adj" fmla="val 10000"/>
          </a:avLst>
        </a:prstGeom>
        <a:solidFill>
          <a:srgbClr val="FF7C8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solidFill>
                <a:srgbClr val="002060"/>
              </a:solidFill>
            </a:rPr>
            <a:t>Mission Elements</a:t>
          </a:r>
        </a:p>
      </dsp:txBody>
      <dsp:txXfrm>
        <a:off x="11815" y="1358209"/>
        <a:ext cx="7208300" cy="379768"/>
      </dsp:txXfrm>
    </dsp:sp>
    <dsp:sp modelId="{8DC18140-ADED-461C-8ED4-3E85255741B0}">
      <dsp:nvSpPr>
        <dsp:cNvPr id="0" name=""/>
        <dsp:cNvSpPr/>
      </dsp:nvSpPr>
      <dsp:spPr>
        <a:xfrm>
          <a:off x="3534" y="1779500"/>
          <a:ext cx="7231930" cy="403398"/>
        </a:xfrm>
        <a:prstGeom prst="roundRect">
          <a:avLst>
            <a:gd name="adj" fmla="val 10000"/>
          </a:avLst>
        </a:prstGeom>
        <a:solidFill>
          <a:srgbClr val="FF7C8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solidFill>
                <a:srgbClr val="002060"/>
              </a:solidFill>
            </a:rPr>
            <a:t>Operational Objectives</a:t>
          </a:r>
        </a:p>
      </dsp:txBody>
      <dsp:txXfrm>
        <a:off x="15349" y="1791315"/>
        <a:ext cx="7208300" cy="379768"/>
      </dsp:txXfrm>
    </dsp:sp>
    <dsp:sp modelId="{CECE9E59-55C0-47E6-9966-3F8F78073900}">
      <dsp:nvSpPr>
        <dsp:cNvPr id="0" name=""/>
        <dsp:cNvSpPr/>
      </dsp:nvSpPr>
      <dsp:spPr>
        <a:xfrm>
          <a:off x="3534" y="2224169"/>
          <a:ext cx="7231930" cy="403398"/>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cap="none" spc="0">
              <a:ln w="0"/>
              <a:solidFill>
                <a:srgbClr val="002060"/>
              </a:solidFill>
              <a:effectLst>
                <a:outerShdw blurRad="38100" dist="19050" dir="2700000" algn="tl" rotWithShape="0">
                  <a:schemeClr val="dk1">
                    <a:alpha val="40000"/>
                  </a:schemeClr>
                </a:outerShdw>
              </a:effectLst>
            </a:rPr>
            <a:t>Programs, Projects, Day-to-day Tasks</a:t>
          </a:r>
        </a:p>
      </dsp:txBody>
      <dsp:txXfrm>
        <a:off x="15349" y="2235984"/>
        <a:ext cx="7208300" cy="379768"/>
      </dsp:txXfrm>
    </dsp:sp>
    <dsp:sp modelId="{770A5C03-8271-437B-A815-57788AAEFDD0}">
      <dsp:nvSpPr>
        <dsp:cNvPr id="0" name=""/>
        <dsp:cNvSpPr/>
      </dsp:nvSpPr>
      <dsp:spPr>
        <a:xfrm>
          <a:off x="3534" y="2668838"/>
          <a:ext cx="7231930" cy="403398"/>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cap="none" spc="0">
              <a:ln w="0"/>
              <a:solidFill>
                <a:srgbClr val="002060"/>
              </a:solidFill>
              <a:effectLst>
                <a:outerShdw blurRad="38100" dist="19050" dir="2700000" algn="tl" rotWithShape="0">
                  <a:schemeClr val="dk1">
                    <a:alpha val="40000"/>
                  </a:schemeClr>
                </a:outerShdw>
              </a:effectLst>
            </a:rPr>
            <a:t>Tactical Objectives</a:t>
          </a:r>
        </a:p>
      </dsp:txBody>
      <dsp:txXfrm>
        <a:off x="15349" y="2680653"/>
        <a:ext cx="7208300" cy="379768"/>
      </dsp:txXfrm>
    </dsp:sp>
    <dsp:sp modelId="{2309E38D-D045-4B7E-B69D-DB99AFA7308D}">
      <dsp:nvSpPr>
        <dsp:cNvPr id="0" name=""/>
        <dsp:cNvSpPr/>
      </dsp:nvSpPr>
      <dsp:spPr>
        <a:xfrm>
          <a:off x="3534" y="3113508"/>
          <a:ext cx="7231930" cy="403398"/>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rgbClr val="002060"/>
              </a:solidFill>
            </a:rPr>
            <a:t>Strategies</a:t>
          </a:r>
        </a:p>
      </dsp:txBody>
      <dsp:txXfrm>
        <a:off x="15349" y="3125323"/>
        <a:ext cx="7208300" cy="379768"/>
      </dsp:txXfrm>
    </dsp:sp>
    <dsp:sp modelId="{E15ABD19-4EF6-4C00-AF2D-4109C841F2D2}">
      <dsp:nvSpPr>
        <dsp:cNvPr id="0" name=""/>
        <dsp:cNvSpPr/>
      </dsp:nvSpPr>
      <dsp:spPr>
        <a:xfrm>
          <a:off x="3534" y="3558177"/>
          <a:ext cx="7231930" cy="403398"/>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solidFill>
                <a:srgbClr val="002060"/>
              </a:solidFill>
            </a:rPr>
            <a:t>Resources</a:t>
          </a:r>
        </a:p>
      </dsp:txBody>
      <dsp:txXfrm>
        <a:off x="15349" y="3569992"/>
        <a:ext cx="7208300" cy="379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5A679-1ECC-4F71-AF98-B43CF86315B3}">
      <dsp:nvSpPr>
        <dsp:cNvPr id="0" name=""/>
        <dsp:cNvSpPr/>
      </dsp:nvSpPr>
      <dsp:spPr>
        <a:xfrm>
          <a:off x="3314" y="327"/>
          <a:ext cx="7079970" cy="888321"/>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a:solidFill>
                <a:srgbClr val="002060"/>
              </a:solidFill>
              <a:effectLst/>
            </a:rPr>
            <a:t>Purpose</a:t>
          </a:r>
        </a:p>
      </dsp:txBody>
      <dsp:txXfrm>
        <a:off x="29332" y="26345"/>
        <a:ext cx="7027934" cy="836285"/>
      </dsp:txXfrm>
    </dsp:sp>
    <dsp:sp modelId="{92859827-905A-4FA8-950A-F639CFBBCC47}">
      <dsp:nvSpPr>
        <dsp:cNvPr id="0" name=""/>
        <dsp:cNvSpPr/>
      </dsp:nvSpPr>
      <dsp:spPr>
        <a:xfrm>
          <a:off x="3314" y="980691"/>
          <a:ext cx="7079970" cy="888321"/>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a:solidFill>
                <a:srgbClr val="002060"/>
              </a:solidFill>
              <a:effectLst/>
            </a:rPr>
            <a:t>Vision</a:t>
          </a:r>
        </a:p>
      </dsp:txBody>
      <dsp:txXfrm>
        <a:off x="29332" y="1006709"/>
        <a:ext cx="7027934" cy="836285"/>
      </dsp:txXfrm>
    </dsp:sp>
    <dsp:sp modelId="{0743DAD1-C4BD-4EAF-85AD-641AE925860C}">
      <dsp:nvSpPr>
        <dsp:cNvPr id="0" name=""/>
        <dsp:cNvSpPr/>
      </dsp:nvSpPr>
      <dsp:spPr>
        <a:xfrm>
          <a:off x="3314" y="1961056"/>
          <a:ext cx="3503579" cy="888321"/>
        </a:xfrm>
        <a:prstGeom prst="roundRect">
          <a:avLst>
            <a:gd name="adj" fmla="val 10000"/>
          </a:avLst>
        </a:prstGeom>
        <a:solidFill>
          <a:srgbClr val="FF7C8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a:solidFill>
                <a:srgbClr val="002060"/>
              </a:solidFill>
              <a:effectLst/>
            </a:rPr>
            <a:t>Mission Element</a:t>
          </a:r>
        </a:p>
      </dsp:txBody>
      <dsp:txXfrm>
        <a:off x="29332" y="1987074"/>
        <a:ext cx="3451543" cy="836285"/>
      </dsp:txXfrm>
    </dsp:sp>
    <dsp:sp modelId="{ABEEBC74-B9A9-4F5F-9B06-2BF41BAFECA4}">
      <dsp:nvSpPr>
        <dsp:cNvPr id="0" name=""/>
        <dsp:cNvSpPr/>
      </dsp:nvSpPr>
      <dsp:spPr>
        <a:xfrm>
          <a:off x="3314" y="2941421"/>
          <a:ext cx="1733587" cy="888321"/>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none" spc="0" dirty="0">
              <a:ln w="0"/>
              <a:solidFill>
                <a:srgbClr val="002060"/>
              </a:solidFill>
              <a:effectLst/>
            </a:rPr>
            <a:t>Program/Project/Task</a:t>
          </a:r>
        </a:p>
      </dsp:txBody>
      <dsp:txXfrm>
        <a:off x="29332" y="2967439"/>
        <a:ext cx="1681551" cy="836285"/>
      </dsp:txXfrm>
    </dsp:sp>
    <dsp:sp modelId="{E69764AA-BBF9-4EF1-91FF-4603D44FE54E}">
      <dsp:nvSpPr>
        <dsp:cNvPr id="0" name=""/>
        <dsp:cNvSpPr/>
      </dsp:nvSpPr>
      <dsp:spPr>
        <a:xfrm>
          <a:off x="1773307" y="2941421"/>
          <a:ext cx="1733587" cy="888321"/>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none" spc="0">
              <a:ln w="0"/>
              <a:solidFill>
                <a:srgbClr val="002060"/>
              </a:solidFill>
              <a:effectLst/>
            </a:rPr>
            <a:t>Program/Project/Task</a:t>
          </a:r>
        </a:p>
      </dsp:txBody>
      <dsp:txXfrm>
        <a:off x="1799325" y="2967439"/>
        <a:ext cx="1681551" cy="836285"/>
      </dsp:txXfrm>
    </dsp:sp>
    <dsp:sp modelId="{9EBC5D20-AC3B-4BCE-B345-955571CB4196}">
      <dsp:nvSpPr>
        <dsp:cNvPr id="0" name=""/>
        <dsp:cNvSpPr/>
      </dsp:nvSpPr>
      <dsp:spPr>
        <a:xfrm>
          <a:off x="3579705" y="1961056"/>
          <a:ext cx="3503579" cy="888321"/>
        </a:xfrm>
        <a:prstGeom prst="roundRect">
          <a:avLst>
            <a:gd name="adj" fmla="val 10000"/>
          </a:avLst>
        </a:prstGeom>
        <a:solidFill>
          <a:srgbClr val="FF7C8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a:solidFill>
                <a:srgbClr val="002060"/>
              </a:solidFill>
              <a:effectLst/>
            </a:rPr>
            <a:t>Mission Element</a:t>
          </a:r>
        </a:p>
      </dsp:txBody>
      <dsp:txXfrm>
        <a:off x="3605723" y="1987074"/>
        <a:ext cx="3451543" cy="836285"/>
      </dsp:txXfrm>
    </dsp:sp>
    <dsp:sp modelId="{083810D1-840C-4BCD-A6C1-F5269770F088}">
      <dsp:nvSpPr>
        <dsp:cNvPr id="0" name=""/>
        <dsp:cNvSpPr/>
      </dsp:nvSpPr>
      <dsp:spPr>
        <a:xfrm>
          <a:off x="3579705" y="2941421"/>
          <a:ext cx="1733587" cy="888321"/>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none" spc="0">
              <a:ln w="0"/>
              <a:solidFill>
                <a:srgbClr val="002060"/>
              </a:solidFill>
              <a:effectLst/>
            </a:rPr>
            <a:t>Program/Project/Task</a:t>
          </a:r>
        </a:p>
      </dsp:txBody>
      <dsp:txXfrm>
        <a:off x="3605723" y="2967439"/>
        <a:ext cx="1681551" cy="836285"/>
      </dsp:txXfrm>
    </dsp:sp>
    <dsp:sp modelId="{BEFEDF83-264A-4250-AACC-2D69C24033C1}">
      <dsp:nvSpPr>
        <dsp:cNvPr id="0" name=""/>
        <dsp:cNvSpPr/>
      </dsp:nvSpPr>
      <dsp:spPr>
        <a:xfrm>
          <a:off x="5349697" y="2941421"/>
          <a:ext cx="1733587" cy="888321"/>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cap="none" spc="0">
              <a:ln w="0"/>
              <a:solidFill>
                <a:srgbClr val="002060"/>
              </a:solidFill>
              <a:effectLst/>
            </a:rPr>
            <a:t>Program/Project/Task</a:t>
          </a:r>
        </a:p>
      </dsp:txBody>
      <dsp:txXfrm>
        <a:off x="5375715" y="2967439"/>
        <a:ext cx="1681551" cy="836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5A679-1ECC-4F71-AF98-B43CF86315B3}">
      <dsp:nvSpPr>
        <dsp:cNvPr id="0" name=""/>
        <dsp:cNvSpPr/>
      </dsp:nvSpPr>
      <dsp:spPr>
        <a:xfrm>
          <a:off x="3350" y="472"/>
          <a:ext cx="7156097" cy="752082"/>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solidFill>
                <a:srgbClr val="002060"/>
              </a:solidFill>
            </a:rPr>
            <a:t>Purpose</a:t>
          </a:r>
        </a:p>
      </dsp:txBody>
      <dsp:txXfrm>
        <a:off x="25378" y="22500"/>
        <a:ext cx="7112041" cy="708026"/>
      </dsp:txXfrm>
    </dsp:sp>
    <dsp:sp modelId="{92859827-905A-4FA8-950A-F639CFBBCC47}">
      <dsp:nvSpPr>
        <dsp:cNvPr id="0" name=""/>
        <dsp:cNvSpPr/>
      </dsp:nvSpPr>
      <dsp:spPr>
        <a:xfrm>
          <a:off x="3350" y="826882"/>
          <a:ext cx="7156097" cy="752082"/>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a:solidFill>
                <a:srgbClr val="002060"/>
              </a:solidFill>
            </a:rPr>
            <a:t>Vision</a:t>
          </a:r>
        </a:p>
      </dsp:txBody>
      <dsp:txXfrm>
        <a:off x="25378" y="848910"/>
        <a:ext cx="7112041" cy="708026"/>
      </dsp:txXfrm>
    </dsp:sp>
    <dsp:sp modelId="{0743DAD1-C4BD-4EAF-85AD-641AE925860C}">
      <dsp:nvSpPr>
        <dsp:cNvPr id="0" name=""/>
        <dsp:cNvSpPr/>
      </dsp:nvSpPr>
      <dsp:spPr>
        <a:xfrm>
          <a:off x="3350" y="1653293"/>
          <a:ext cx="3559650" cy="752082"/>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a:solidFill>
                <a:srgbClr val="002060"/>
              </a:solidFill>
            </a:rPr>
            <a:t>Strategic Objective</a:t>
          </a:r>
        </a:p>
      </dsp:txBody>
      <dsp:txXfrm>
        <a:off x="25378" y="1675321"/>
        <a:ext cx="3515594" cy="708026"/>
      </dsp:txXfrm>
    </dsp:sp>
    <dsp:sp modelId="{ABEEBC74-B9A9-4F5F-9B06-2BF41BAFECA4}">
      <dsp:nvSpPr>
        <dsp:cNvPr id="0" name=""/>
        <dsp:cNvSpPr/>
      </dsp:nvSpPr>
      <dsp:spPr>
        <a:xfrm>
          <a:off x="3350" y="2479704"/>
          <a:ext cx="1770626" cy="752082"/>
        </a:xfrm>
        <a:prstGeom prst="roundRect">
          <a:avLst>
            <a:gd name="adj" fmla="val 10000"/>
          </a:avLst>
        </a:prstGeom>
        <a:solidFill>
          <a:srgbClr val="FF7C8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solidFill>
                <a:srgbClr val="002060"/>
              </a:solidFill>
            </a:rPr>
            <a:t>Operational Objective</a:t>
          </a:r>
        </a:p>
      </dsp:txBody>
      <dsp:txXfrm>
        <a:off x="25378" y="2501732"/>
        <a:ext cx="1726570" cy="708026"/>
      </dsp:txXfrm>
    </dsp:sp>
    <dsp:sp modelId="{A6DDD35A-6B54-4D63-BCB0-6C61C7210A44}">
      <dsp:nvSpPr>
        <dsp:cNvPr id="0" name=""/>
        <dsp:cNvSpPr/>
      </dsp:nvSpPr>
      <dsp:spPr>
        <a:xfrm>
          <a:off x="3350" y="3306115"/>
          <a:ext cx="876113" cy="752082"/>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none" spc="0" dirty="0">
              <a:ln w="0"/>
              <a:solidFill>
                <a:srgbClr val="002060"/>
              </a:solidFill>
              <a:effectLst>
                <a:outerShdw blurRad="38100" dist="19050" dir="2700000" algn="tl" rotWithShape="0">
                  <a:schemeClr val="dk1">
                    <a:alpha val="40000"/>
                  </a:schemeClr>
                </a:outerShdw>
              </a:effectLst>
            </a:rPr>
            <a:t>Tactical Objective</a:t>
          </a:r>
        </a:p>
      </dsp:txBody>
      <dsp:txXfrm>
        <a:off x="25378" y="3328143"/>
        <a:ext cx="832057" cy="708026"/>
      </dsp:txXfrm>
    </dsp:sp>
    <dsp:sp modelId="{771E0F4E-6DE9-4371-A81D-365316896046}">
      <dsp:nvSpPr>
        <dsp:cNvPr id="0" name=""/>
        <dsp:cNvSpPr/>
      </dsp:nvSpPr>
      <dsp:spPr>
        <a:xfrm>
          <a:off x="897862" y="3306115"/>
          <a:ext cx="876113" cy="752082"/>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none" spc="0" dirty="0">
              <a:ln w="0"/>
              <a:solidFill>
                <a:srgbClr val="002060"/>
              </a:solidFill>
              <a:effectLst>
                <a:outerShdw blurRad="38100" dist="19050" dir="2700000" algn="tl" rotWithShape="0">
                  <a:schemeClr val="dk1">
                    <a:alpha val="40000"/>
                  </a:schemeClr>
                </a:outerShdw>
              </a:effectLst>
            </a:rPr>
            <a:t>Tactical Objective</a:t>
          </a:r>
        </a:p>
      </dsp:txBody>
      <dsp:txXfrm>
        <a:off x="919890" y="3328143"/>
        <a:ext cx="832057" cy="708026"/>
      </dsp:txXfrm>
    </dsp:sp>
    <dsp:sp modelId="{E69764AA-BBF9-4EF1-91FF-4603D44FE54E}">
      <dsp:nvSpPr>
        <dsp:cNvPr id="0" name=""/>
        <dsp:cNvSpPr/>
      </dsp:nvSpPr>
      <dsp:spPr>
        <a:xfrm>
          <a:off x="1792375" y="2479704"/>
          <a:ext cx="1770626" cy="752082"/>
        </a:xfrm>
        <a:prstGeom prst="roundRect">
          <a:avLst>
            <a:gd name="adj" fmla="val 10000"/>
          </a:avLst>
        </a:prstGeom>
        <a:solidFill>
          <a:srgbClr val="FF7C8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solidFill>
                <a:srgbClr val="002060"/>
              </a:solidFill>
            </a:rPr>
            <a:t>Operational Objective</a:t>
          </a:r>
        </a:p>
      </dsp:txBody>
      <dsp:txXfrm>
        <a:off x="1814403" y="2501732"/>
        <a:ext cx="1726570" cy="708026"/>
      </dsp:txXfrm>
    </dsp:sp>
    <dsp:sp modelId="{CE1304B7-E83E-4319-86B2-88ADE35D1616}">
      <dsp:nvSpPr>
        <dsp:cNvPr id="0" name=""/>
        <dsp:cNvSpPr/>
      </dsp:nvSpPr>
      <dsp:spPr>
        <a:xfrm>
          <a:off x="1792375" y="3306115"/>
          <a:ext cx="876113" cy="752082"/>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none" spc="0">
              <a:ln w="0"/>
              <a:solidFill>
                <a:srgbClr val="002060"/>
              </a:solidFill>
              <a:effectLst>
                <a:outerShdw blurRad="38100" dist="19050" dir="2700000" algn="tl" rotWithShape="0">
                  <a:schemeClr val="dk1">
                    <a:alpha val="40000"/>
                  </a:schemeClr>
                </a:outerShdw>
              </a:effectLst>
            </a:rPr>
            <a:t>Tactical Objective</a:t>
          </a:r>
        </a:p>
      </dsp:txBody>
      <dsp:txXfrm>
        <a:off x="1814403" y="3328143"/>
        <a:ext cx="832057" cy="708026"/>
      </dsp:txXfrm>
    </dsp:sp>
    <dsp:sp modelId="{CFEA44E4-DD3C-4F24-A80B-FC1991AAA5CF}">
      <dsp:nvSpPr>
        <dsp:cNvPr id="0" name=""/>
        <dsp:cNvSpPr/>
      </dsp:nvSpPr>
      <dsp:spPr>
        <a:xfrm>
          <a:off x="2686887" y="3306115"/>
          <a:ext cx="876113" cy="752082"/>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none" spc="0">
              <a:ln w="0"/>
              <a:solidFill>
                <a:srgbClr val="002060"/>
              </a:solidFill>
              <a:effectLst>
                <a:outerShdw blurRad="38100" dist="19050" dir="2700000" algn="tl" rotWithShape="0">
                  <a:schemeClr val="dk1">
                    <a:alpha val="40000"/>
                  </a:schemeClr>
                </a:outerShdw>
              </a:effectLst>
            </a:rPr>
            <a:t>Tactical Objective</a:t>
          </a:r>
        </a:p>
      </dsp:txBody>
      <dsp:txXfrm>
        <a:off x="2708915" y="3328143"/>
        <a:ext cx="832057" cy="708026"/>
      </dsp:txXfrm>
    </dsp:sp>
    <dsp:sp modelId="{9EBC5D20-AC3B-4BCE-B345-955571CB4196}">
      <dsp:nvSpPr>
        <dsp:cNvPr id="0" name=""/>
        <dsp:cNvSpPr/>
      </dsp:nvSpPr>
      <dsp:spPr>
        <a:xfrm>
          <a:off x="3599797" y="1653293"/>
          <a:ext cx="3559650" cy="752082"/>
        </a:xfrm>
        <a:prstGeom prst="roundRect">
          <a:avLst>
            <a:gd name="adj" fmla="val 10000"/>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a:solidFill>
                <a:srgbClr val="002060"/>
              </a:solidFill>
            </a:rPr>
            <a:t>Strategic Objective</a:t>
          </a:r>
        </a:p>
      </dsp:txBody>
      <dsp:txXfrm>
        <a:off x="3621825" y="1675321"/>
        <a:ext cx="3515594" cy="708026"/>
      </dsp:txXfrm>
    </dsp:sp>
    <dsp:sp modelId="{083810D1-840C-4BCD-A6C1-F5269770F088}">
      <dsp:nvSpPr>
        <dsp:cNvPr id="0" name=""/>
        <dsp:cNvSpPr/>
      </dsp:nvSpPr>
      <dsp:spPr>
        <a:xfrm>
          <a:off x="3599797" y="2479704"/>
          <a:ext cx="1770626" cy="752082"/>
        </a:xfrm>
        <a:prstGeom prst="roundRect">
          <a:avLst>
            <a:gd name="adj" fmla="val 10000"/>
          </a:avLst>
        </a:prstGeom>
        <a:solidFill>
          <a:srgbClr val="FF7C8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solidFill>
                <a:srgbClr val="002060"/>
              </a:solidFill>
            </a:rPr>
            <a:t>Operational Objective</a:t>
          </a:r>
        </a:p>
      </dsp:txBody>
      <dsp:txXfrm>
        <a:off x="3621825" y="2501732"/>
        <a:ext cx="1726570" cy="708026"/>
      </dsp:txXfrm>
    </dsp:sp>
    <dsp:sp modelId="{CF2D2AD1-B800-4750-9347-F14BCB8DF8EF}">
      <dsp:nvSpPr>
        <dsp:cNvPr id="0" name=""/>
        <dsp:cNvSpPr/>
      </dsp:nvSpPr>
      <dsp:spPr>
        <a:xfrm>
          <a:off x="3586831" y="3306587"/>
          <a:ext cx="876113" cy="752082"/>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none" spc="0">
              <a:ln w="0"/>
              <a:solidFill>
                <a:srgbClr val="002060"/>
              </a:solidFill>
              <a:effectLst>
                <a:outerShdw blurRad="38100" dist="19050" dir="2700000" algn="tl" rotWithShape="0">
                  <a:schemeClr val="dk1">
                    <a:alpha val="40000"/>
                  </a:schemeClr>
                </a:outerShdw>
              </a:effectLst>
            </a:rPr>
            <a:t>Tactical Objective</a:t>
          </a:r>
        </a:p>
      </dsp:txBody>
      <dsp:txXfrm>
        <a:off x="3608859" y="3328615"/>
        <a:ext cx="832057" cy="708026"/>
      </dsp:txXfrm>
    </dsp:sp>
    <dsp:sp modelId="{2809664A-7D69-4756-9020-897F628F8742}">
      <dsp:nvSpPr>
        <dsp:cNvPr id="0" name=""/>
        <dsp:cNvSpPr/>
      </dsp:nvSpPr>
      <dsp:spPr>
        <a:xfrm>
          <a:off x="4494310" y="3306115"/>
          <a:ext cx="876113" cy="752082"/>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none" spc="0" dirty="0">
              <a:ln w="0"/>
              <a:solidFill>
                <a:srgbClr val="002060"/>
              </a:solidFill>
              <a:effectLst>
                <a:outerShdw blurRad="38100" dist="19050" dir="2700000" algn="tl" rotWithShape="0">
                  <a:schemeClr val="dk1">
                    <a:alpha val="40000"/>
                  </a:schemeClr>
                </a:outerShdw>
              </a:effectLst>
            </a:rPr>
            <a:t>Tactical Objective</a:t>
          </a:r>
        </a:p>
      </dsp:txBody>
      <dsp:txXfrm>
        <a:off x="4516338" y="3328143"/>
        <a:ext cx="832057" cy="708026"/>
      </dsp:txXfrm>
    </dsp:sp>
    <dsp:sp modelId="{BEFEDF83-264A-4250-AACC-2D69C24033C1}">
      <dsp:nvSpPr>
        <dsp:cNvPr id="0" name=""/>
        <dsp:cNvSpPr/>
      </dsp:nvSpPr>
      <dsp:spPr>
        <a:xfrm>
          <a:off x="5388822" y="2479704"/>
          <a:ext cx="1770626" cy="752082"/>
        </a:xfrm>
        <a:prstGeom prst="roundRect">
          <a:avLst>
            <a:gd name="adj" fmla="val 10000"/>
          </a:avLst>
        </a:prstGeom>
        <a:solidFill>
          <a:srgbClr val="FF7C80"/>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rgbClr val="002060"/>
              </a:solidFill>
            </a:rPr>
            <a:t>Operational Objective</a:t>
          </a:r>
        </a:p>
      </dsp:txBody>
      <dsp:txXfrm>
        <a:off x="5410850" y="2501732"/>
        <a:ext cx="1726570" cy="708026"/>
      </dsp:txXfrm>
    </dsp:sp>
    <dsp:sp modelId="{A084253F-6837-48D9-8618-4A55CB618D24}">
      <dsp:nvSpPr>
        <dsp:cNvPr id="0" name=""/>
        <dsp:cNvSpPr/>
      </dsp:nvSpPr>
      <dsp:spPr>
        <a:xfrm>
          <a:off x="5388822" y="3306115"/>
          <a:ext cx="876113" cy="752082"/>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none" spc="0">
              <a:ln w="0"/>
              <a:solidFill>
                <a:srgbClr val="002060"/>
              </a:solidFill>
              <a:effectLst>
                <a:outerShdw blurRad="38100" dist="19050" dir="2700000" algn="tl" rotWithShape="0">
                  <a:schemeClr val="dk1">
                    <a:alpha val="40000"/>
                  </a:schemeClr>
                </a:outerShdw>
              </a:effectLst>
            </a:rPr>
            <a:t>Tactical Objective</a:t>
          </a:r>
        </a:p>
      </dsp:txBody>
      <dsp:txXfrm>
        <a:off x="5410850" y="3328143"/>
        <a:ext cx="832057" cy="708026"/>
      </dsp:txXfrm>
    </dsp:sp>
    <dsp:sp modelId="{58123BA4-AAD2-4AC8-8CE9-742ABA073FD7}">
      <dsp:nvSpPr>
        <dsp:cNvPr id="0" name=""/>
        <dsp:cNvSpPr/>
      </dsp:nvSpPr>
      <dsp:spPr>
        <a:xfrm>
          <a:off x="6283334" y="3306115"/>
          <a:ext cx="876113" cy="752082"/>
        </a:xfrm>
        <a:prstGeom prst="roundRect">
          <a:avLst>
            <a:gd name="adj" fmla="val 10000"/>
          </a:avLst>
        </a:prstGeom>
        <a:solidFill>
          <a:srgbClr val="FFFF66"/>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cap="none" spc="0">
              <a:ln w="0"/>
              <a:solidFill>
                <a:srgbClr val="002060"/>
              </a:solidFill>
              <a:effectLst>
                <a:outerShdw blurRad="38100" dist="19050" dir="2700000" algn="tl" rotWithShape="0">
                  <a:schemeClr val="dk1">
                    <a:alpha val="40000"/>
                  </a:schemeClr>
                </a:outerShdw>
              </a:effectLst>
            </a:rPr>
            <a:t>Tactical Objective</a:t>
          </a:r>
        </a:p>
      </dsp:txBody>
      <dsp:txXfrm>
        <a:off x="6305362" y="3328143"/>
        <a:ext cx="832057" cy="708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BCEB9-1491-4CCB-8B00-E3E9D5E1485F}" type="datetimeFigureOut">
              <a:rPr lang="en-US" smtClean="0"/>
              <a:t>03-Feb-17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57E38-BC2B-486A-A09A-DDC51B2E6908}" type="slidenum">
              <a:rPr lang="en-US" smtClean="0"/>
              <a:t>‹#›</a:t>
            </a:fld>
            <a:endParaRPr lang="en-US"/>
          </a:p>
        </p:txBody>
      </p:sp>
    </p:spTree>
    <p:extLst>
      <p:ext uri="{BB962C8B-B14F-4D97-AF65-F5344CB8AC3E}">
        <p14:creationId xmlns:p14="http://schemas.microsoft.com/office/powerpoint/2010/main" val="341530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57E38-BC2B-486A-A09A-DDC51B2E6908}" type="slidenum">
              <a:rPr lang="en-US" smtClean="0"/>
              <a:t>41</a:t>
            </a:fld>
            <a:endParaRPr lang="en-US"/>
          </a:p>
        </p:txBody>
      </p:sp>
    </p:spTree>
    <p:extLst>
      <p:ext uri="{BB962C8B-B14F-4D97-AF65-F5344CB8AC3E}">
        <p14:creationId xmlns:p14="http://schemas.microsoft.com/office/powerpoint/2010/main" val="422836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57E38-BC2B-486A-A09A-DDC51B2E6908}" type="slidenum">
              <a:rPr lang="en-US" smtClean="0"/>
              <a:t>42</a:t>
            </a:fld>
            <a:endParaRPr lang="en-US"/>
          </a:p>
        </p:txBody>
      </p:sp>
    </p:spTree>
    <p:extLst>
      <p:ext uri="{BB962C8B-B14F-4D97-AF65-F5344CB8AC3E}">
        <p14:creationId xmlns:p14="http://schemas.microsoft.com/office/powerpoint/2010/main" val="324848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32FE4905-7D92-4A16-890E-8A68DDB190AC}" type="datetime1">
              <a:rPr lang="en-US" smtClean="0"/>
              <a:t>03-Feb-17</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6F15528-21DE-4FAA-801E-634DDDAF4B2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25421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FA30FF-226E-4FB8-8047-5EAA9892BD02}" type="datetime1">
              <a:rPr lang="en-US" smtClean="0"/>
              <a:t>03-Feb-17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20130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FA30FF-226E-4FB8-8047-5EAA9892BD02}" type="datetime1">
              <a:rPr lang="en-US" smtClean="0"/>
              <a:t>03-Feb-17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3123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FA30FF-226E-4FB8-8047-5EAA9892BD02}" type="datetime1">
              <a:rPr lang="en-US" smtClean="0"/>
              <a:t>03-Feb-17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47686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FA30FF-226E-4FB8-8047-5EAA9892BD02}" type="datetime1">
              <a:rPr lang="en-US" smtClean="0"/>
              <a:t>03-Feb-17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612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FA30FF-226E-4FB8-8047-5EAA9892BD02}" type="datetime1">
              <a:rPr lang="en-US" smtClean="0"/>
              <a:t>03-Feb-17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14153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FA30FF-226E-4FB8-8047-5EAA9892BD02}" type="datetime1">
              <a:rPr lang="en-US" smtClean="0"/>
              <a:t>03-Feb-17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76707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1E6D1-27F2-4A02-9D2A-15CDC745CF4E}" type="datetime1">
              <a:rPr lang="en-US" smtClean="0"/>
              <a:t>03-Feb-17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436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48A4B-3384-4CDC-8D91-88D6D51E1657}" type="datetime1">
              <a:rPr lang="en-US" smtClean="0"/>
              <a:t>03-Feb-17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029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D5C5FE4-6F00-49EE-A5E9-863E80C9A140}" type="datetime1">
              <a:rPr lang="en-US" smtClean="0"/>
              <a:t>03-Feb-17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915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5F861-21C7-41B7-A07F-E37B06BD38AA}" type="datetime1">
              <a:rPr lang="en-US" smtClean="0"/>
              <a:t>03-Feb-17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892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B40FC3-4E37-4A53-9DB3-26087F0257C9}" type="datetime1">
              <a:rPr lang="en-US" smtClean="0"/>
              <a:t>03-Feb-17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91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97BB07-8634-444F-8BF4-225467C38D7A}" type="datetime1">
              <a:rPr lang="en-US" smtClean="0"/>
              <a:t>03-Feb-17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92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6E6083-57C5-4CD4-A045-8D3A2674EB37}" type="datetime1">
              <a:rPr lang="en-US" smtClean="0"/>
              <a:t>03-Feb-17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96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B61A6-1950-46A2-B753-A39F6FD888CC}" type="datetime1">
              <a:rPr lang="en-US" smtClean="0"/>
              <a:t>03-Feb-17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263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5178AF-7F70-4566-A511-E6D227A58110}" type="datetime1">
              <a:rPr lang="en-US" smtClean="0"/>
              <a:t>03-Feb-17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898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6B255F-05E2-4A1D-90A5-7F719EF7CAAE}" type="datetime1">
              <a:rPr lang="en-US" smtClean="0"/>
              <a:t>03-Feb-17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018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FA30FF-226E-4FB8-8047-5EAA9892BD02}" type="datetime1">
              <a:rPr lang="en-US" smtClean="0"/>
              <a:t>03-Feb-17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4411296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ved=0ahUKEwi-iOyTv8LRAhXDLhoKHVqKAEkQjRwIBw&amp;url=http://www.synchrono.com/category/lean-manufacturing/&amp;bvm=bv.144224172,d.amc&amp;psig=AFQjCNGr4SH_YcC1Q8niIFOXztgcVqQsAw&amp;ust=1484512728979038" TargetMode="External"/><Relationship Id="rId11" Type="http://schemas.openxmlformats.org/officeDocument/2006/relationships/image" Target="../media/image16.jpeg"/><Relationship Id="rId5" Type="http://schemas.openxmlformats.org/officeDocument/2006/relationships/image" Target="../media/image11.jp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0ahUKEwicnpHLtr3RAhWBOCYKHXDrBmUQjRwIBw&amp;url=https://infinite-shades.com/2011/05/31/why-is-enterprise-architecture-failing/&amp;bvm=bv.144210762,d.amc&amp;psig=AFQjCNGZcmdfKqaHmwGIXRcRazmbq-dA7A&amp;ust=148433652179517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togaf-modeling.org/features/1-enterprise-architecture.htm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togaf-modeling.org/features/1-enterprise-architecture.html"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673" y="1676400"/>
            <a:ext cx="7038567" cy="3488266"/>
          </a:xfrm>
        </p:spPr>
        <p:txBody>
          <a:bodyPr>
            <a:normAutofit fontScale="90000"/>
          </a:bodyPr>
          <a:lstStyle/>
          <a:p>
            <a:pPr>
              <a:spcBef>
                <a:spcPts val="0"/>
              </a:spcBef>
              <a:spcAft>
                <a:spcPts val="1200"/>
              </a:spcAft>
            </a:pPr>
            <a:r>
              <a:rPr lang="en-US" sz="5400" b="1" dirty="0">
                <a:solidFill>
                  <a:schemeClr val="tx1"/>
                </a:solidFill>
                <a:latin typeface="+mn-lt"/>
              </a:rPr>
              <a:t>Your Organization's Quality Management System is OK.</a:t>
            </a:r>
            <a:br>
              <a:rPr lang="en-US" sz="5400" b="1" dirty="0">
                <a:solidFill>
                  <a:schemeClr val="tx1"/>
                </a:solidFill>
                <a:latin typeface="+mn-lt"/>
              </a:rPr>
            </a:br>
            <a:r>
              <a:rPr lang="en-US" sz="5400" b="1" dirty="0">
                <a:solidFill>
                  <a:schemeClr val="tx1"/>
                </a:solidFill>
                <a:latin typeface="+mn-lt"/>
              </a:rPr>
              <a:t>Now What?</a:t>
            </a:r>
            <a:br>
              <a:rPr lang="en-US" sz="5400" b="1" dirty="0">
                <a:solidFill>
                  <a:schemeClr val="tx1"/>
                </a:solidFill>
                <a:latin typeface="+mn-lt"/>
              </a:rPr>
            </a:br>
            <a:r>
              <a:rPr lang="en-US" sz="5400" b="1" dirty="0">
                <a:solidFill>
                  <a:schemeClr val="tx1"/>
                </a:solidFill>
                <a:latin typeface="+mn-lt"/>
              </a:rPr>
              <a:t/>
            </a:r>
            <a:br>
              <a:rPr lang="en-US" sz="5400" b="1" dirty="0">
                <a:solidFill>
                  <a:schemeClr val="tx1"/>
                </a:solidFill>
                <a:latin typeface="+mn-lt"/>
              </a:rPr>
            </a:br>
            <a:r>
              <a:rPr lang="en-US" sz="3600" b="1" dirty="0">
                <a:solidFill>
                  <a:schemeClr val="tx1"/>
                </a:solidFill>
                <a:latin typeface="+mn-lt"/>
              </a:rPr>
              <a:t>Using Enterprise Architecture to Enhance Organizational Performance </a:t>
            </a:r>
            <a:endParaRPr lang="en-US" sz="3600" dirty="0">
              <a:solidFill>
                <a:schemeClr val="tx1"/>
              </a:solidFill>
              <a:latin typeface="+mn-lt"/>
            </a:endParaRPr>
          </a:p>
        </p:txBody>
      </p:sp>
      <p:sp>
        <p:nvSpPr>
          <p:cNvPr id="3" name="Subtitle 2"/>
          <p:cNvSpPr>
            <a:spLocks noGrp="1"/>
          </p:cNvSpPr>
          <p:nvPr>
            <p:ph type="subTitle" idx="1"/>
          </p:nvPr>
        </p:nvSpPr>
        <p:spPr>
          <a:xfrm>
            <a:off x="685800" y="5545836"/>
            <a:ext cx="8092440" cy="1143000"/>
          </a:xfrm>
        </p:spPr>
        <p:txBody>
          <a:bodyPr>
            <a:normAutofit/>
          </a:bodyPr>
          <a:lstStyle/>
          <a:p>
            <a:pPr>
              <a:spcBef>
                <a:spcPts val="0"/>
              </a:spcBef>
              <a:spcAft>
                <a:spcPts val="0"/>
              </a:spcAft>
            </a:pPr>
            <a:r>
              <a:rPr lang="en-US" b="1" cap="none" dirty="0">
                <a:solidFill>
                  <a:schemeClr val="tx1"/>
                </a:solidFill>
                <a:latin typeface="+mn-lt"/>
              </a:rPr>
              <a:t>Michael J. Novak</a:t>
            </a:r>
          </a:p>
          <a:p>
            <a:pPr>
              <a:spcBef>
                <a:spcPts val="0"/>
              </a:spcBef>
              <a:spcAft>
                <a:spcPts val="0"/>
              </a:spcAft>
            </a:pPr>
            <a:r>
              <a:rPr lang="en-US" b="1" cap="none" dirty="0">
                <a:solidFill>
                  <a:schemeClr val="tx1"/>
                </a:solidFill>
                <a:latin typeface="+mn-lt"/>
              </a:rPr>
              <a:t>ASQ Section 0511 Meeting, February 8, 2017</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22100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28600"/>
            <a:ext cx="7704667" cy="2209801"/>
          </a:xfrm>
        </p:spPr>
        <p:txBody>
          <a:bodyPr/>
          <a:lstStyle/>
          <a:p>
            <a:r>
              <a:rPr lang="en-US" b="1" dirty="0"/>
              <a:t>Hierarchy of “Building Blocks” – Organizational Objectives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4" name="Diagram 3"/>
          <p:cNvGraphicFramePr/>
          <p:nvPr>
            <p:extLst>
              <p:ext uri="{D42A27DB-BD31-4B8C-83A1-F6EECF244321}">
                <p14:modId xmlns:p14="http://schemas.microsoft.com/office/powerpoint/2010/main" val="1388070500"/>
              </p:ext>
            </p:extLst>
          </p:nvPr>
        </p:nvGraphicFramePr>
        <p:xfrm>
          <a:off x="1253066" y="2064774"/>
          <a:ext cx="7162799" cy="405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95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Enterprise Engineering</a:t>
            </a:r>
          </a:p>
        </p:txBody>
      </p:sp>
      <p:sp>
        <p:nvSpPr>
          <p:cNvPr id="3" name="Content Placeholder 2"/>
          <p:cNvSpPr>
            <a:spLocks noGrp="1"/>
          </p:cNvSpPr>
          <p:nvPr>
            <p:ph idx="1"/>
          </p:nvPr>
        </p:nvSpPr>
        <p:spPr>
          <a:xfrm>
            <a:off x="1405466" y="2743200"/>
            <a:ext cx="7052734" cy="2133600"/>
          </a:xfrm>
        </p:spPr>
        <p:txBody>
          <a:bodyPr>
            <a:normAutofit/>
          </a:bodyPr>
          <a:lstStyle/>
          <a:p>
            <a:pPr marL="0" indent="0">
              <a:buClrTx/>
              <a:buNone/>
            </a:pPr>
            <a:r>
              <a:rPr lang="en-US" sz="3600" b="1" dirty="0"/>
              <a:t>“Everything eventually focuses on the Business Drivers.”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74061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Enterprise Engineering</a:t>
            </a:r>
          </a:p>
        </p:txBody>
      </p:sp>
      <p:sp>
        <p:nvSpPr>
          <p:cNvPr id="3" name="Content Placeholder 2"/>
          <p:cNvSpPr>
            <a:spLocks noGrp="1"/>
          </p:cNvSpPr>
          <p:nvPr>
            <p:ph idx="1"/>
          </p:nvPr>
        </p:nvSpPr>
        <p:spPr>
          <a:xfrm>
            <a:off x="1863213" y="2099070"/>
            <a:ext cx="6858000" cy="3006330"/>
          </a:xfrm>
        </p:spPr>
        <p:txBody>
          <a:bodyPr>
            <a:normAutofit fontScale="55000" lnSpcReduction="20000"/>
          </a:bodyPr>
          <a:lstStyle/>
          <a:p>
            <a:pPr marL="0" indent="0">
              <a:buClrTx/>
              <a:buNone/>
            </a:pPr>
            <a:r>
              <a:rPr lang="en-US" sz="5700" b="1" dirty="0"/>
              <a:t>“Building Blocks” of Enterprise Engineering</a:t>
            </a:r>
          </a:p>
          <a:p>
            <a:pPr marL="457200" indent="-457200">
              <a:buClrTx/>
            </a:pPr>
            <a:r>
              <a:rPr lang="en-US" sz="4600" b="1" dirty="0"/>
              <a:t>Business Drivers</a:t>
            </a:r>
          </a:p>
          <a:p>
            <a:pPr marL="457200" indent="-457200">
              <a:buClrTx/>
            </a:pPr>
            <a:r>
              <a:rPr lang="en-US" sz="4600" b="1" dirty="0"/>
              <a:t>Work Processes </a:t>
            </a:r>
          </a:p>
          <a:p>
            <a:pPr marL="457200" indent="-457200">
              <a:buClrTx/>
            </a:pPr>
            <a:r>
              <a:rPr lang="en-US" sz="4600" b="1" dirty="0"/>
              <a:t>Work Systems</a:t>
            </a:r>
          </a:p>
          <a:p>
            <a:pPr marL="457200" indent="-457200">
              <a:buClrTx/>
            </a:pPr>
            <a:r>
              <a:rPr lang="en-US" sz="4600" b="1" dirty="0"/>
              <a:t>Desired/Required Outputs/Results/Outcomes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7257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Enterprise Engineering “Building Blocks”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10" name="Diagram 9"/>
          <p:cNvGraphicFramePr/>
          <p:nvPr>
            <p:extLst>
              <p:ext uri="{D42A27DB-BD31-4B8C-83A1-F6EECF244321}">
                <p14:modId xmlns:p14="http://schemas.microsoft.com/office/powerpoint/2010/main" val="729536591"/>
              </p:ext>
            </p:extLst>
          </p:nvPr>
        </p:nvGraphicFramePr>
        <p:xfrm>
          <a:off x="3822699" y="3372465"/>
          <a:ext cx="1981200" cy="1631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1037119377"/>
              </p:ext>
            </p:extLst>
          </p:nvPr>
        </p:nvGraphicFramePr>
        <p:xfrm>
          <a:off x="609600" y="2743199"/>
          <a:ext cx="2666999" cy="226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p:cNvGraphicFramePr/>
          <p:nvPr>
            <p:extLst>
              <p:ext uri="{D42A27DB-BD31-4B8C-83A1-F6EECF244321}">
                <p14:modId xmlns:p14="http://schemas.microsoft.com/office/powerpoint/2010/main" val="2201991138"/>
              </p:ext>
            </p:extLst>
          </p:nvPr>
        </p:nvGraphicFramePr>
        <p:xfrm>
          <a:off x="6390968" y="2743199"/>
          <a:ext cx="2666999" cy="2260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 name="TextBox 16"/>
          <p:cNvSpPr txBox="1"/>
          <p:nvPr/>
        </p:nvSpPr>
        <p:spPr>
          <a:xfrm>
            <a:off x="3822699" y="2773316"/>
            <a:ext cx="1981200" cy="461665"/>
          </a:xfrm>
          <a:prstGeom prst="rect">
            <a:avLst/>
          </a:prstGeom>
          <a:solidFill>
            <a:srgbClr val="FF7C80"/>
          </a:solidFill>
          <a:ln>
            <a:solidFill>
              <a:schemeClr val="tx1"/>
            </a:solidFill>
          </a:ln>
        </p:spPr>
        <p:txBody>
          <a:bodyPr wrap="square" rtlCol="0">
            <a:spAutoFit/>
          </a:bodyPr>
          <a:lstStyle/>
          <a:p>
            <a:pPr algn="ctr"/>
            <a:r>
              <a:rPr lang="en-US" sz="2400" b="1" dirty="0"/>
              <a:t>Work System</a:t>
            </a:r>
          </a:p>
        </p:txBody>
      </p:sp>
      <p:grpSp>
        <p:nvGrpSpPr>
          <p:cNvPr id="18" name="Group 17"/>
          <p:cNvGrpSpPr/>
          <p:nvPr/>
        </p:nvGrpSpPr>
        <p:grpSpPr>
          <a:xfrm>
            <a:off x="3276599" y="3873498"/>
            <a:ext cx="546100" cy="469902"/>
            <a:chOff x="1058227" y="2128608"/>
            <a:chExt cx="203949" cy="238582"/>
          </a:xfrm>
        </p:grpSpPr>
        <p:sp>
          <p:nvSpPr>
            <p:cNvPr id="19" name="Arrow: Right 18"/>
            <p:cNvSpPr/>
            <p:nvPr/>
          </p:nvSpPr>
          <p:spPr>
            <a:xfrm>
              <a:off x="1058227" y="2128608"/>
              <a:ext cx="203949" cy="238582"/>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0" name="Arrow: Right 4"/>
            <p:cNvSpPr txBox="1"/>
            <p:nvPr/>
          </p:nvSpPr>
          <p:spPr>
            <a:xfrm>
              <a:off x="1058227" y="2176324"/>
              <a:ext cx="142764" cy="143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grpSp>
        <p:nvGrpSpPr>
          <p:cNvPr id="21" name="Group 20"/>
          <p:cNvGrpSpPr/>
          <p:nvPr/>
        </p:nvGrpSpPr>
        <p:grpSpPr>
          <a:xfrm>
            <a:off x="5803899" y="3872668"/>
            <a:ext cx="587069" cy="470732"/>
            <a:chOff x="1058227" y="2128608"/>
            <a:chExt cx="203949" cy="238582"/>
          </a:xfrm>
        </p:grpSpPr>
        <p:sp>
          <p:nvSpPr>
            <p:cNvPr id="22" name="Arrow: Right 21"/>
            <p:cNvSpPr/>
            <p:nvPr/>
          </p:nvSpPr>
          <p:spPr>
            <a:xfrm>
              <a:off x="1058227" y="2128608"/>
              <a:ext cx="203949" cy="238582"/>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3" name="Arrow: Right 4"/>
            <p:cNvSpPr txBox="1"/>
            <p:nvPr/>
          </p:nvSpPr>
          <p:spPr>
            <a:xfrm>
              <a:off x="1058227" y="2176324"/>
              <a:ext cx="142764" cy="143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spTree>
    <p:extLst>
      <p:ext uri="{BB962C8B-B14F-4D97-AF65-F5344CB8AC3E}">
        <p14:creationId xmlns:p14="http://schemas.microsoft.com/office/powerpoint/2010/main" val="121244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What’s A “Work System?”</a:t>
            </a:r>
          </a:p>
        </p:txBody>
      </p:sp>
      <p:sp>
        <p:nvSpPr>
          <p:cNvPr id="3" name="Content Placeholder 2"/>
          <p:cNvSpPr>
            <a:spLocks noGrp="1"/>
          </p:cNvSpPr>
          <p:nvPr>
            <p:ph idx="1"/>
          </p:nvPr>
        </p:nvSpPr>
        <p:spPr>
          <a:xfrm>
            <a:off x="1420149" y="2406446"/>
            <a:ext cx="7052734" cy="2971800"/>
          </a:xfrm>
        </p:spPr>
        <p:txBody>
          <a:bodyPr>
            <a:normAutofit/>
          </a:bodyPr>
          <a:lstStyle/>
          <a:p>
            <a:pPr marL="0" indent="0">
              <a:buClrTx/>
              <a:buNone/>
            </a:pPr>
            <a:r>
              <a:rPr lang="en-US" sz="3200" b="1" dirty="0"/>
              <a:t>“Everything that affects the delivery of a product/service to the customer.”</a:t>
            </a:r>
          </a:p>
          <a:p>
            <a:pPr marL="457200" indent="-457200">
              <a:buClrTx/>
            </a:pPr>
            <a:r>
              <a:rPr lang="en-US" sz="2800" b="1" dirty="0"/>
              <a:t>Internal factors</a:t>
            </a:r>
          </a:p>
          <a:p>
            <a:pPr marL="457200" indent="-457200">
              <a:buClrTx/>
            </a:pPr>
            <a:r>
              <a:rPr lang="en-US" sz="2800" b="1" dirty="0"/>
              <a:t>External environment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9201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What’s A “Work System?”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057" y="2286000"/>
            <a:ext cx="7648575" cy="3219450"/>
          </a:xfrm>
          <a:prstGeom prst="rect">
            <a:avLst/>
          </a:prstGeom>
        </p:spPr>
      </p:pic>
    </p:spTree>
    <p:extLst>
      <p:ext uri="{BB962C8B-B14F-4D97-AF65-F5344CB8AC3E}">
        <p14:creationId xmlns:p14="http://schemas.microsoft.com/office/powerpoint/2010/main" val="134627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 Processes – The Traditional View</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aphicFrame>
        <p:nvGraphicFramePr>
          <p:cNvPr id="8" name="Diagram 7"/>
          <p:cNvGraphicFramePr/>
          <p:nvPr>
            <p:extLst>
              <p:ext uri="{D42A27DB-BD31-4B8C-83A1-F6EECF244321}">
                <p14:modId xmlns:p14="http://schemas.microsoft.com/office/powerpoint/2010/main" val="99282225"/>
              </p:ext>
            </p:extLst>
          </p:nvPr>
        </p:nvGraphicFramePr>
        <p:xfrm>
          <a:off x="1143000" y="2057400"/>
          <a:ext cx="76962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38200" y="4572000"/>
            <a:ext cx="7543800" cy="1077218"/>
          </a:xfrm>
          <a:prstGeom prst="rect">
            <a:avLst/>
          </a:prstGeom>
          <a:noFill/>
        </p:spPr>
        <p:txBody>
          <a:bodyPr wrap="square" rtlCol="0">
            <a:spAutoFit/>
          </a:bodyPr>
          <a:lstStyle/>
          <a:p>
            <a:pPr algn="ctr"/>
            <a:r>
              <a:rPr lang="en-US" sz="3200" b="1" dirty="0"/>
              <a:t>CQM/OE (or Baldrige Examiner) Question:  What’s missing in this diagram?</a:t>
            </a:r>
          </a:p>
        </p:txBody>
      </p:sp>
    </p:spTree>
    <p:extLst>
      <p:ext uri="{BB962C8B-B14F-4D97-AF65-F5344CB8AC3E}">
        <p14:creationId xmlns:p14="http://schemas.microsoft.com/office/powerpoint/2010/main" val="255378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 Processes – The Enterprise Engineering View</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graphicFrame>
        <p:nvGraphicFramePr>
          <p:cNvPr id="4" name="Diagram 3"/>
          <p:cNvGraphicFramePr/>
          <p:nvPr>
            <p:extLst>
              <p:ext uri="{D42A27DB-BD31-4B8C-83A1-F6EECF244321}">
                <p14:modId xmlns:p14="http://schemas.microsoft.com/office/powerpoint/2010/main" val="63341441"/>
              </p:ext>
            </p:extLst>
          </p:nvPr>
        </p:nvGraphicFramePr>
        <p:xfrm>
          <a:off x="1786465" y="2274733"/>
          <a:ext cx="6900335" cy="4206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92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Drives Required/Desired Results?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4" name="Diagram 3"/>
          <p:cNvGraphicFramePr/>
          <p:nvPr>
            <p:extLst>
              <p:ext uri="{D42A27DB-BD31-4B8C-83A1-F6EECF244321}">
                <p14:modId xmlns:p14="http://schemas.microsoft.com/office/powerpoint/2010/main" val="621056798"/>
              </p:ext>
            </p:extLst>
          </p:nvPr>
        </p:nvGraphicFramePr>
        <p:xfrm>
          <a:off x="1786466" y="24059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10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Quality Management</a:t>
            </a:r>
          </a:p>
        </p:txBody>
      </p:sp>
      <p:sp>
        <p:nvSpPr>
          <p:cNvPr id="3" name="Content Placeholder 2"/>
          <p:cNvSpPr>
            <a:spLocks noGrp="1"/>
          </p:cNvSpPr>
          <p:nvPr>
            <p:ph idx="1"/>
          </p:nvPr>
        </p:nvSpPr>
        <p:spPr>
          <a:xfrm>
            <a:off x="1405466" y="2743200"/>
            <a:ext cx="7052734" cy="2133600"/>
          </a:xfrm>
        </p:spPr>
        <p:txBody>
          <a:bodyPr>
            <a:normAutofit/>
          </a:bodyPr>
          <a:lstStyle/>
          <a:p>
            <a:pPr marL="0" indent="0">
              <a:buClrTx/>
              <a:buNone/>
            </a:pPr>
            <a:r>
              <a:rPr lang="en-US" sz="3600" b="1" dirty="0"/>
              <a:t>“Everything eventually focuses on the Quality of the Product/ Service.”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4333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Agenda</a:t>
            </a:r>
          </a:p>
        </p:txBody>
      </p:sp>
      <p:sp>
        <p:nvSpPr>
          <p:cNvPr id="3" name="Content Placeholder 2"/>
          <p:cNvSpPr>
            <a:spLocks noGrp="1"/>
          </p:cNvSpPr>
          <p:nvPr>
            <p:ph idx="1"/>
          </p:nvPr>
        </p:nvSpPr>
        <p:spPr>
          <a:xfrm>
            <a:off x="2057401" y="2464312"/>
            <a:ext cx="5943600" cy="3332816"/>
          </a:xfrm>
        </p:spPr>
        <p:txBody>
          <a:bodyPr>
            <a:noAutofit/>
          </a:bodyPr>
          <a:lstStyle/>
          <a:p>
            <a:pPr marL="0" indent="0">
              <a:spcBef>
                <a:spcPts val="0"/>
              </a:spcBef>
              <a:spcAft>
                <a:spcPts val="0"/>
              </a:spcAft>
              <a:buClrTx/>
              <a:buNone/>
            </a:pPr>
            <a:r>
              <a:rPr lang="en-US" sz="4000" b="1" dirty="0"/>
              <a:t>B</a:t>
            </a:r>
            <a:r>
              <a:rPr lang="en-US" sz="4000" b="1" dirty="0">
                <a:solidFill>
                  <a:schemeClr val="tx1"/>
                </a:solidFill>
              </a:rPr>
              <a:t>ackground:</a:t>
            </a:r>
          </a:p>
          <a:p>
            <a:pPr marL="457200" indent="-457200">
              <a:spcBef>
                <a:spcPts val="0"/>
              </a:spcBef>
              <a:spcAft>
                <a:spcPts val="0"/>
              </a:spcAft>
              <a:buClrTx/>
            </a:pPr>
            <a:r>
              <a:rPr lang="en-US" sz="3200" b="1" dirty="0">
                <a:solidFill>
                  <a:schemeClr val="tx1"/>
                </a:solidFill>
              </a:rPr>
              <a:t>Strategic Management</a:t>
            </a:r>
          </a:p>
          <a:p>
            <a:pPr marL="457200" indent="-457200">
              <a:spcBef>
                <a:spcPts val="0"/>
              </a:spcBef>
              <a:spcAft>
                <a:spcPts val="0"/>
              </a:spcAft>
              <a:buClrTx/>
            </a:pPr>
            <a:r>
              <a:rPr lang="en-US" sz="3200" b="1" dirty="0">
                <a:solidFill>
                  <a:schemeClr val="tx1"/>
                </a:solidFill>
              </a:rPr>
              <a:t>Enterprise Engineering</a:t>
            </a:r>
          </a:p>
          <a:p>
            <a:pPr marL="457200" indent="-457200">
              <a:spcBef>
                <a:spcPts val="0"/>
              </a:spcBef>
              <a:spcAft>
                <a:spcPts val="0"/>
              </a:spcAft>
              <a:buClrTx/>
            </a:pPr>
            <a:r>
              <a:rPr lang="en-US" sz="3200" b="1" dirty="0">
                <a:solidFill>
                  <a:schemeClr val="tx1"/>
                </a:solidFill>
              </a:rPr>
              <a:t>Quality Management</a:t>
            </a:r>
          </a:p>
          <a:p>
            <a:pPr marL="0" indent="0">
              <a:spcBef>
                <a:spcPts val="0"/>
              </a:spcBef>
              <a:spcAft>
                <a:spcPts val="0"/>
              </a:spcAft>
              <a:buClrTx/>
              <a:buNone/>
            </a:pPr>
            <a:r>
              <a:rPr lang="en-US" sz="4000" b="1" dirty="0">
                <a:solidFill>
                  <a:schemeClr val="tx1"/>
                </a:solidFill>
              </a:rPr>
              <a:t>Moving Forward:</a:t>
            </a:r>
          </a:p>
          <a:p>
            <a:pPr marL="457200" indent="-457200">
              <a:spcBef>
                <a:spcPts val="0"/>
              </a:spcBef>
              <a:spcAft>
                <a:spcPts val="0"/>
              </a:spcAft>
              <a:buClrTx/>
            </a:pPr>
            <a:r>
              <a:rPr lang="en-US" sz="3200" b="1" dirty="0">
                <a:solidFill>
                  <a:schemeClr val="tx1"/>
                </a:solidFill>
              </a:rPr>
              <a:t>Enterprise Architecture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882055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935" y="457200"/>
            <a:ext cx="3657600" cy="276954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620729"/>
            <a:ext cx="2343912" cy="23657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9206" y="3974929"/>
            <a:ext cx="4419600" cy="16573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8806" y="1295400"/>
            <a:ext cx="3810000" cy="1371600"/>
          </a:xfrm>
          <a:prstGeom prst="rect">
            <a:avLst/>
          </a:prstGeom>
        </p:spPr>
      </p:pic>
    </p:spTree>
    <p:extLst>
      <p:ext uri="{BB962C8B-B14F-4D97-AF65-F5344CB8AC3E}">
        <p14:creationId xmlns:p14="http://schemas.microsoft.com/office/powerpoint/2010/main" val="816049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190" y="2525798"/>
            <a:ext cx="2276475" cy="17091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533" y="139802"/>
            <a:ext cx="2675467" cy="15049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31955"/>
            <a:ext cx="1825924" cy="17206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044" y="4906699"/>
            <a:ext cx="1363273" cy="1327987"/>
          </a:xfrm>
          <a:prstGeom prst="rect">
            <a:avLst/>
          </a:prstGeom>
        </p:spPr>
      </p:pic>
      <p:pic>
        <p:nvPicPr>
          <p:cNvPr id="2050" name="Picture 2" descr="Image result for lean manufacturi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6424" y="4836870"/>
            <a:ext cx="1643063" cy="14968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8155" y="2321036"/>
            <a:ext cx="1974184" cy="2118662"/>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7948" y="4723529"/>
            <a:ext cx="2396735" cy="1694326"/>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39800" y="2438753"/>
            <a:ext cx="3201780" cy="1883229"/>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49645" y="226730"/>
            <a:ext cx="2290567" cy="1525870"/>
          </a:xfrm>
          <a:prstGeom prst="rect">
            <a:avLst/>
          </a:prstGeom>
        </p:spPr>
      </p:pic>
    </p:spTree>
    <p:extLst>
      <p:ext uri="{BB962C8B-B14F-4D97-AF65-F5344CB8AC3E}">
        <p14:creationId xmlns:p14="http://schemas.microsoft.com/office/powerpoint/2010/main" val="35195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Enterprise Architecture</a:t>
            </a:r>
          </a:p>
        </p:txBody>
      </p:sp>
      <p:sp>
        <p:nvSpPr>
          <p:cNvPr id="3" name="Content Placeholder 2"/>
          <p:cNvSpPr>
            <a:spLocks noGrp="1"/>
          </p:cNvSpPr>
          <p:nvPr>
            <p:ph idx="1"/>
          </p:nvPr>
        </p:nvSpPr>
        <p:spPr>
          <a:xfrm>
            <a:off x="1405466" y="2133600"/>
            <a:ext cx="7052734" cy="2743200"/>
          </a:xfrm>
        </p:spPr>
        <p:txBody>
          <a:bodyPr>
            <a:normAutofit/>
          </a:bodyPr>
          <a:lstStyle/>
          <a:p>
            <a:pPr marL="0" indent="0">
              <a:buClrTx/>
              <a:buNone/>
            </a:pPr>
            <a:r>
              <a:rPr lang="en-US" sz="3600" b="1" dirty="0"/>
              <a:t>“Everything eventually focuses on Transforming the Organization.”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96014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pic>
        <p:nvPicPr>
          <p:cNvPr id="3" name="Picture 2" descr="Image result for Enterprise Architectur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7315200" cy="5943600"/>
          </a:xfrm>
          <a:prstGeom prst="rect">
            <a:avLst/>
          </a:prstGeom>
          <a:noFill/>
          <a:ln>
            <a:noFill/>
          </a:ln>
        </p:spPr>
      </p:pic>
    </p:spTree>
    <p:extLst>
      <p:ext uri="{BB962C8B-B14F-4D97-AF65-F5344CB8AC3E}">
        <p14:creationId xmlns:p14="http://schemas.microsoft.com/office/powerpoint/2010/main" val="1721163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b="1" dirty="0"/>
              <a:t>Four Dimensions of Enterprise Architecture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pic>
        <p:nvPicPr>
          <p:cNvPr id="3" name="Picture 2" descr="Image result for Enterprise Architectur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5981700" cy="5120255"/>
          </a:xfrm>
          <a:prstGeom prst="rect">
            <a:avLst/>
          </a:prstGeom>
          <a:noFill/>
          <a:ln>
            <a:noFill/>
          </a:ln>
        </p:spPr>
      </p:pic>
    </p:spTree>
    <p:extLst>
      <p:ext uri="{BB962C8B-B14F-4D97-AF65-F5344CB8AC3E}">
        <p14:creationId xmlns:p14="http://schemas.microsoft.com/office/powerpoint/2010/main" val="42952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Enterprise Architecture</a:t>
            </a:r>
          </a:p>
        </p:txBody>
      </p:sp>
      <p:sp>
        <p:nvSpPr>
          <p:cNvPr id="3" name="Content Placeholder 2"/>
          <p:cNvSpPr>
            <a:spLocks noGrp="1"/>
          </p:cNvSpPr>
          <p:nvPr>
            <p:ph idx="1"/>
          </p:nvPr>
        </p:nvSpPr>
        <p:spPr>
          <a:xfrm>
            <a:off x="1863213" y="2099069"/>
            <a:ext cx="6858000" cy="4009103"/>
          </a:xfrm>
        </p:spPr>
        <p:txBody>
          <a:bodyPr>
            <a:normAutofit fontScale="62500" lnSpcReduction="20000"/>
          </a:bodyPr>
          <a:lstStyle/>
          <a:p>
            <a:pPr marL="0" indent="0">
              <a:buClrTx/>
              <a:buNone/>
            </a:pPr>
            <a:r>
              <a:rPr lang="en-US" sz="5700" b="1" dirty="0"/>
              <a:t>“Building Blocks” of Enterprise Architecture</a:t>
            </a:r>
          </a:p>
          <a:p>
            <a:pPr marL="457200" indent="-457200">
              <a:buClrTx/>
            </a:pPr>
            <a:r>
              <a:rPr lang="en-US" sz="4600" b="1" dirty="0"/>
              <a:t>Business Architecture</a:t>
            </a:r>
          </a:p>
          <a:p>
            <a:pPr marL="457200" indent="-457200">
              <a:buClrTx/>
            </a:pPr>
            <a:r>
              <a:rPr lang="en-US" sz="4600" b="1" dirty="0"/>
              <a:t>Data/Information/Knowledge Architecture</a:t>
            </a:r>
          </a:p>
          <a:p>
            <a:pPr marL="457200" indent="-457200">
              <a:buClrTx/>
            </a:pPr>
            <a:r>
              <a:rPr lang="en-US" sz="4600" b="1" dirty="0"/>
              <a:t>Application Architecture</a:t>
            </a:r>
          </a:p>
          <a:p>
            <a:pPr marL="457200" indent="-457200">
              <a:buClrTx/>
            </a:pPr>
            <a:r>
              <a:rPr lang="en-US" sz="4600" b="1" dirty="0"/>
              <a:t>Technology Architecture</a:t>
            </a:r>
          </a:p>
          <a:p>
            <a:pPr marL="457200" indent="-457200">
              <a:buClrTx/>
            </a:pPr>
            <a:r>
              <a:rPr lang="en-US" sz="4600" b="1" dirty="0"/>
              <a:t>Architecture Roadmap</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2408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Enterprise Architecture?</a:t>
            </a:r>
          </a:p>
        </p:txBody>
      </p:sp>
      <p:sp>
        <p:nvSpPr>
          <p:cNvPr id="3" name="Content Placeholder 2"/>
          <p:cNvSpPr>
            <a:spLocks noGrp="1"/>
          </p:cNvSpPr>
          <p:nvPr>
            <p:ph idx="1"/>
          </p:nvPr>
        </p:nvSpPr>
        <p:spPr>
          <a:xfrm>
            <a:off x="1439333" y="2164824"/>
            <a:ext cx="7704667" cy="4267200"/>
          </a:xfrm>
        </p:spPr>
        <p:txBody>
          <a:bodyPr>
            <a:normAutofit/>
          </a:bodyPr>
          <a:lstStyle/>
          <a:p>
            <a:pPr marL="0" indent="0">
              <a:buNone/>
            </a:pPr>
            <a:r>
              <a:rPr lang="en-US" sz="3200" b="1" dirty="0"/>
              <a:t>A more efﬁcient business operation</a:t>
            </a:r>
          </a:p>
          <a:p>
            <a:pPr marL="0" indent="0">
              <a:buNone/>
            </a:pPr>
            <a:r>
              <a:rPr lang="en-US" sz="3200" b="1" dirty="0"/>
              <a:t>A more efﬁcient IT operation</a:t>
            </a:r>
          </a:p>
          <a:p>
            <a:pPr marL="0" indent="0">
              <a:buNone/>
            </a:pPr>
            <a:r>
              <a:rPr lang="en-US" sz="3200" b="1" dirty="0"/>
              <a:t>Better return on existing investment, reduced risk for future investment</a:t>
            </a:r>
          </a:p>
          <a:p>
            <a:pPr marL="0" indent="0">
              <a:buNone/>
            </a:pPr>
            <a:r>
              <a:rPr lang="en-US" sz="3200" b="1" dirty="0"/>
              <a:t>Faster, simpler, and cheaper procurement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93276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Business Architecture</a:t>
            </a:r>
          </a:p>
        </p:txBody>
      </p:sp>
      <p:sp>
        <p:nvSpPr>
          <p:cNvPr id="3" name="Content Placeholder 2"/>
          <p:cNvSpPr>
            <a:spLocks noGrp="1"/>
          </p:cNvSpPr>
          <p:nvPr>
            <p:ph idx="1"/>
          </p:nvPr>
        </p:nvSpPr>
        <p:spPr>
          <a:xfrm>
            <a:off x="963083" y="2209800"/>
            <a:ext cx="7704667" cy="4415898"/>
          </a:xfrm>
        </p:spPr>
        <p:txBody>
          <a:bodyPr>
            <a:normAutofit/>
          </a:bodyPr>
          <a:lstStyle/>
          <a:p>
            <a:pPr marL="0" indent="0">
              <a:buNone/>
            </a:pPr>
            <a:r>
              <a:rPr lang="en-US" sz="3600" b="1" dirty="0"/>
              <a:t>“The Business Architecture describes the product and/or service strategy, and the organizational, functional, process, information, and geographic aspects of the business environment.”</a:t>
            </a:r>
          </a:p>
          <a:p>
            <a:pPr marL="0" indent="0" algn="r">
              <a:buNone/>
            </a:pPr>
            <a:r>
              <a:rPr lang="en-US" sz="3600" b="1" dirty="0">
                <a:latin typeface="Calibri" panose="020F0502020204030204" pitchFamily="34" charset="0"/>
                <a:cs typeface="Calibri" panose="020F0502020204030204" pitchFamily="34" charset="0"/>
              </a:rPr>
              <a:t>‒</a:t>
            </a:r>
            <a:r>
              <a:rPr lang="en-US" sz="3600" b="1" dirty="0"/>
              <a:t> Open Group Standard  TOGAF® Version 9.1</a:t>
            </a:r>
          </a:p>
          <a:p>
            <a:pPr marL="0" indent="0">
              <a:buNone/>
            </a:pPr>
            <a:endParaRPr 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458440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052" y="0"/>
            <a:ext cx="8118897" cy="6116070"/>
          </a:xfrm>
          <a:prstGeom prst="rect">
            <a:avLst/>
          </a:prstGeom>
        </p:spPr>
      </p:pic>
    </p:spTree>
    <p:extLst>
      <p:ext uri="{BB962C8B-B14F-4D97-AF65-F5344CB8AC3E}">
        <p14:creationId xmlns:p14="http://schemas.microsoft.com/office/powerpoint/2010/main" val="27974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8077200" cy="6116070"/>
          </a:xfrm>
          <a:prstGeom prst="rect">
            <a:avLst/>
          </a:prstGeom>
        </p:spPr>
      </p:pic>
    </p:spTree>
    <p:extLst>
      <p:ext uri="{BB962C8B-B14F-4D97-AF65-F5344CB8AC3E}">
        <p14:creationId xmlns:p14="http://schemas.microsoft.com/office/powerpoint/2010/main" val="216823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Note about Models</a:t>
            </a:r>
          </a:p>
        </p:txBody>
      </p:sp>
      <p:sp>
        <p:nvSpPr>
          <p:cNvPr id="3" name="Content Placeholder 2"/>
          <p:cNvSpPr>
            <a:spLocks noGrp="1"/>
          </p:cNvSpPr>
          <p:nvPr>
            <p:ph idx="1"/>
          </p:nvPr>
        </p:nvSpPr>
        <p:spPr>
          <a:xfrm>
            <a:off x="969843" y="2209800"/>
            <a:ext cx="7704667" cy="3332816"/>
          </a:xfrm>
        </p:spPr>
        <p:txBody>
          <a:bodyPr>
            <a:normAutofit/>
          </a:bodyPr>
          <a:lstStyle/>
          <a:p>
            <a:pPr marL="0" indent="0">
              <a:buNone/>
            </a:pPr>
            <a:r>
              <a:rPr lang="en-US" sz="5400" b="1" dirty="0"/>
              <a:t>All models are wrong.  Some are useful.</a:t>
            </a:r>
          </a:p>
          <a:p>
            <a:pPr marL="0" indent="0" algn="r">
              <a:buNone/>
            </a:pPr>
            <a:r>
              <a:rPr lang="en-US" sz="4000" b="1" dirty="0">
                <a:latin typeface="Calibri" panose="020F0502020204030204" pitchFamily="34" charset="0"/>
                <a:cs typeface="Calibri" panose="020F0502020204030204" pitchFamily="34" charset="0"/>
              </a:rPr>
              <a:t>‒</a:t>
            </a:r>
            <a:r>
              <a:rPr lang="en-US" sz="4000" b="1" dirty="0"/>
              <a:t> W. Edwards Deming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929658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Architecture</a:t>
            </a:r>
          </a:p>
        </p:txBody>
      </p:sp>
      <p:sp>
        <p:nvSpPr>
          <p:cNvPr id="3" name="Content Placeholder 2"/>
          <p:cNvSpPr>
            <a:spLocks noGrp="1"/>
          </p:cNvSpPr>
          <p:nvPr>
            <p:ph idx="1"/>
          </p:nvPr>
        </p:nvSpPr>
        <p:spPr>
          <a:xfrm>
            <a:off x="1066800" y="2209800"/>
            <a:ext cx="7704667" cy="3332816"/>
          </a:xfrm>
        </p:spPr>
        <p:txBody>
          <a:bodyPr>
            <a:noAutofit/>
          </a:bodyPr>
          <a:lstStyle/>
          <a:p>
            <a:pPr marL="0" indent="0">
              <a:buNone/>
            </a:pPr>
            <a:r>
              <a:rPr lang="en-US" sz="3600" b="1" dirty="0"/>
              <a:t>The Data Architecture describes the data (which sometimes also includes information and/or knowledge) needed to enable effective decision making in the Business Architecture domain.</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042080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8077200" cy="5943600"/>
          </a:xfrm>
          <a:prstGeom prst="rect">
            <a:avLst/>
          </a:prstGeom>
        </p:spPr>
      </p:pic>
    </p:spTree>
    <p:extLst>
      <p:ext uri="{BB962C8B-B14F-4D97-AF65-F5344CB8AC3E}">
        <p14:creationId xmlns:p14="http://schemas.microsoft.com/office/powerpoint/2010/main" val="3236722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221" y="247650"/>
            <a:ext cx="7823903" cy="5619750"/>
          </a:xfrm>
          <a:prstGeom prst="rect">
            <a:avLst/>
          </a:prstGeom>
        </p:spPr>
      </p:pic>
    </p:spTree>
    <p:extLst>
      <p:ext uri="{BB962C8B-B14F-4D97-AF65-F5344CB8AC3E}">
        <p14:creationId xmlns:p14="http://schemas.microsoft.com/office/powerpoint/2010/main" val="980349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Architecture</a:t>
            </a:r>
          </a:p>
        </p:txBody>
      </p:sp>
      <p:sp>
        <p:nvSpPr>
          <p:cNvPr id="3" name="Content Placeholder 2"/>
          <p:cNvSpPr>
            <a:spLocks noGrp="1"/>
          </p:cNvSpPr>
          <p:nvPr>
            <p:ph idx="1"/>
          </p:nvPr>
        </p:nvSpPr>
        <p:spPr>
          <a:xfrm>
            <a:off x="982133" y="2438401"/>
            <a:ext cx="7704667" cy="3561415"/>
          </a:xfrm>
        </p:spPr>
        <p:txBody>
          <a:bodyPr>
            <a:noAutofit/>
          </a:bodyPr>
          <a:lstStyle/>
          <a:p>
            <a:pPr marL="0" indent="0">
              <a:buNone/>
            </a:pPr>
            <a:r>
              <a:rPr lang="en-US" sz="3600" b="1" dirty="0"/>
              <a:t>The Application Architecture describes the applications (software programs) needed to process data, information, and knowledge to enable effective decision making in the Business Architecture domain.</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69638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513" y="19050"/>
            <a:ext cx="8160487" cy="5848350"/>
          </a:xfrm>
          <a:prstGeom prst="rect">
            <a:avLst/>
          </a:prstGeom>
        </p:spPr>
      </p:pic>
    </p:spTree>
    <p:extLst>
      <p:ext uri="{BB962C8B-B14F-4D97-AF65-F5344CB8AC3E}">
        <p14:creationId xmlns:p14="http://schemas.microsoft.com/office/powerpoint/2010/main" val="1106219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Technology Architecture</a:t>
            </a:r>
          </a:p>
        </p:txBody>
      </p:sp>
      <p:sp>
        <p:nvSpPr>
          <p:cNvPr id="3" name="Content Placeholder 2"/>
          <p:cNvSpPr>
            <a:spLocks noGrp="1"/>
          </p:cNvSpPr>
          <p:nvPr>
            <p:ph idx="1"/>
          </p:nvPr>
        </p:nvSpPr>
        <p:spPr/>
        <p:txBody>
          <a:bodyPr>
            <a:noAutofit/>
          </a:bodyPr>
          <a:lstStyle/>
          <a:p>
            <a:pPr marL="0" indent="0">
              <a:buNone/>
            </a:pPr>
            <a:r>
              <a:rPr lang="en-US" sz="3200" b="1" dirty="0"/>
              <a:t>The Technology Architecture describes the technology (hardware) needed to (a) house applications that process data, information, and knowledge to enable effective decision making in the Business Architecture domain, and (b) transfer data, information, knowledge, and applications among stakeholders.</a:t>
            </a: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837022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7924800" cy="6116070"/>
          </a:xfrm>
          <a:prstGeom prst="rect">
            <a:avLst/>
          </a:prstGeom>
        </p:spPr>
      </p:pic>
    </p:spTree>
    <p:extLst>
      <p:ext uri="{BB962C8B-B14F-4D97-AF65-F5344CB8AC3E}">
        <p14:creationId xmlns:p14="http://schemas.microsoft.com/office/powerpoint/2010/main" val="972889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Enterprise Architecture Roadmap</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pic>
        <p:nvPicPr>
          <p:cNvPr id="3" name="Picture 2" descr="Image result for Enterprise Architectur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847850"/>
            <a:ext cx="2133600" cy="3048000"/>
          </a:xfrm>
          <a:prstGeom prst="rect">
            <a:avLst/>
          </a:prstGeom>
          <a:noFill/>
          <a:ln>
            <a:noFill/>
          </a:ln>
        </p:spPr>
      </p:pic>
      <p:pic>
        <p:nvPicPr>
          <p:cNvPr id="6" name="Picture 5" descr="Image result for Enterprise Architectur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790950" y="1847850"/>
            <a:ext cx="2133600" cy="3048000"/>
          </a:xfrm>
          <a:prstGeom prst="rect">
            <a:avLst/>
          </a:prstGeom>
          <a:noFill/>
          <a:ln>
            <a:noFill/>
          </a:ln>
        </p:spPr>
      </p:pic>
      <p:pic>
        <p:nvPicPr>
          <p:cNvPr id="7" name="Picture 6" descr="Image result for Enterprise Architectur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847850"/>
            <a:ext cx="2133600" cy="3048000"/>
          </a:xfrm>
          <a:prstGeom prst="rect">
            <a:avLst/>
          </a:prstGeom>
          <a:noFill/>
          <a:ln>
            <a:noFill/>
          </a:ln>
        </p:spPr>
      </p:pic>
      <p:sp>
        <p:nvSpPr>
          <p:cNvPr id="8" name="TextBox 7"/>
          <p:cNvSpPr txBox="1"/>
          <p:nvPr/>
        </p:nvSpPr>
        <p:spPr>
          <a:xfrm>
            <a:off x="1219200" y="5029200"/>
            <a:ext cx="1943100" cy="646331"/>
          </a:xfrm>
          <a:prstGeom prst="rect">
            <a:avLst/>
          </a:prstGeom>
          <a:solidFill>
            <a:srgbClr val="FFFF99"/>
          </a:solidFill>
          <a:ln>
            <a:solidFill>
              <a:schemeClr val="tx1"/>
            </a:solidFill>
          </a:ln>
        </p:spPr>
        <p:txBody>
          <a:bodyPr wrap="square" rtlCol="0">
            <a:spAutoFit/>
          </a:bodyPr>
          <a:lstStyle/>
          <a:p>
            <a:pPr algn="ctr"/>
            <a:r>
              <a:rPr lang="en-US" b="1" dirty="0"/>
              <a:t>Baseline Architecture</a:t>
            </a:r>
          </a:p>
        </p:txBody>
      </p:sp>
      <p:sp>
        <p:nvSpPr>
          <p:cNvPr id="9" name="TextBox 8"/>
          <p:cNvSpPr txBox="1"/>
          <p:nvPr/>
        </p:nvSpPr>
        <p:spPr>
          <a:xfrm>
            <a:off x="4000500" y="5029200"/>
            <a:ext cx="1943100" cy="1200329"/>
          </a:xfrm>
          <a:prstGeom prst="rect">
            <a:avLst/>
          </a:prstGeom>
          <a:solidFill>
            <a:srgbClr val="FFFF99"/>
          </a:solidFill>
          <a:ln>
            <a:solidFill>
              <a:schemeClr val="tx1"/>
            </a:solidFill>
          </a:ln>
        </p:spPr>
        <p:txBody>
          <a:bodyPr wrap="square" rtlCol="0">
            <a:spAutoFit/>
          </a:bodyPr>
          <a:lstStyle/>
          <a:p>
            <a:pPr algn="ctr"/>
            <a:r>
              <a:rPr lang="en-US" b="1" dirty="0"/>
              <a:t>Transition Architecture(s) (Architecture Roadmap)</a:t>
            </a:r>
          </a:p>
        </p:txBody>
      </p:sp>
      <p:sp>
        <p:nvSpPr>
          <p:cNvPr id="10" name="TextBox 9"/>
          <p:cNvSpPr txBox="1"/>
          <p:nvPr/>
        </p:nvSpPr>
        <p:spPr>
          <a:xfrm>
            <a:off x="6743700" y="5029200"/>
            <a:ext cx="1943100" cy="646331"/>
          </a:xfrm>
          <a:prstGeom prst="rect">
            <a:avLst/>
          </a:prstGeom>
          <a:solidFill>
            <a:srgbClr val="FFFF99"/>
          </a:solidFill>
          <a:ln>
            <a:solidFill>
              <a:schemeClr val="tx1"/>
            </a:solidFill>
          </a:ln>
        </p:spPr>
        <p:txBody>
          <a:bodyPr wrap="square" rtlCol="0">
            <a:spAutoFit/>
          </a:bodyPr>
          <a:lstStyle/>
          <a:p>
            <a:pPr algn="ctr"/>
            <a:r>
              <a:rPr lang="en-US" b="1" dirty="0"/>
              <a:t>Target Architecture</a:t>
            </a:r>
          </a:p>
        </p:txBody>
      </p:sp>
      <p:grpSp>
        <p:nvGrpSpPr>
          <p:cNvPr id="11" name="Group 10"/>
          <p:cNvGrpSpPr/>
          <p:nvPr/>
        </p:nvGrpSpPr>
        <p:grpSpPr>
          <a:xfrm>
            <a:off x="3276599" y="3873498"/>
            <a:ext cx="546100" cy="469902"/>
            <a:chOff x="1058227" y="2128608"/>
            <a:chExt cx="203949" cy="238582"/>
          </a:xfrm>
        </p:grpSpPr>
        <p:sp>
          <p:nvSpPr>
            <p:cNvPr id="12" name="Arrow: Right 11"/>
            <p:cNvSpPr/>
            <p:nvPr/>
          </p:nvSpPr>
          <p:spPr>
            <a:xfrm>
              <a:off x="1058227" y="2128608"/>
              <a:ext cx="203949" cy="238582"/>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3" name="Arrow: Right 4"/>
            <p:cNvSpPr txBox="1"/>
            <p:nvPr/>
          </p:nvSpPr>
          <p:spPr>
            <a:xfrm>
              <a:off x="1058227" y="2176324"/>
              <a:ext cx="142764" cy="143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grpSp>
        <p:nvGrpSpPr>
          <p:cNvPr id="14" name="Group 13"/>
          <p:cNvGrpSpPr/>
          <p:nvPr/>
        </p:nvGrpSpPr>
        <p:grpSpPr>
          <a:xfrm>
            <a:off x="6083934" y="3873498"/>
            <a:ext cx="546100" cy="469902"/>
            <a:chOff x="1058227" y="2128608"/>
            <a:chExt cx="203949" cy="238582"/>
          </a:xfrm>
        </p:grpSpPr>
        <p:sp>
          <p:nvSpPr>
            <p:cNvPr id="15" name="Arrow: Right 14"/>
            <p:cNvSpPr/>
            <p:nvPr/>
          </p:nvSpPr>
          <p:spPr>
            <a:xfrm>
              <a:off x="1058227" y="2128608"/>
              <a:ext cx="203949" cy="238582"/>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 name="Arrow: Right 4"/>
            <p:cNvSpPr txBox="1"/>
            <p:nvPr/>
          </p:nvSpPr>
          <p:spPr>
            <a:xfrm>
              <a:off x="1058227" y="2176324"/>
              <a:ext cx="142764" cy="143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spTree>
    <p:extLst>
      <p:ext uri="{BB962C8B-B14F-4D97-AF65-F5344CB8AC3E}">
        <p14:creationId xmlns:p14="http://schemas.microsoft.com/office/powerpoint/2010/main" val="3434278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Baseline vs. Target Architectures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09800"/>
            <a:ext cx="7620000" cy="3326398"/>
          </a:xfrm>
          <a:prstGeom prst="rect">
            <a:avLst/>
          </a:prstGeom>
        </p:spPr>
      </p:pic>
    </p:spTree>
    <p:extLst>
      <p:ext uri="{BB962C8B-B14F-4D97-AF65-F5344CB8AC3E}">
        <p14:creationId xmlns:p14="http://schemas.microsoft.com/office/powerpoint/2010/main" val="2023731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 how do you “do” Enterprise Architecture?</a:t>
            </a:r>
          </a:p>
        </p:txBody>
      </p:sp>
      <p:sp>
        <p:nvSpPr>
          <p:cNvPr id="4" name="Content Placeholder 3"/>
          <p:cNvSpPr>
            <a:spLocks noGrp="1"/>
          </p:cNvSpPr>
          <p:nvPr>
            <p:ph idx="1"/>
          </p:nvPr>
        </p:nvSpPr>
        <p:spPr/>
        <p:txBody>
          <a:bodyPr/>
          <a:lstStyle/>
          <a:p>
            <a:pPr>
              <a:buClrTx/>
            </a:pPr>
            <a:r>
              <a:rPr lang="en-US" b="1" dirty="0"/>
              <a:t>First, you start with a “Framework”</a:t>
            </a:r>
          </a:p>
          <a:p>
            <a:pPr>
              <a:buClrTx/>
            </a:pPr>
            <a:r>
              <a:rPr lang="en-US" b="1" dirty="0"/>
              <a:t>“A structure for content or process that can be used as a tool to structure thinking, ensuring consistency and completeness.” (Open Group Standard  TOGAF® Version 9.1)</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204999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 Relationships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graphicFrame>
        <p:nvGraphicFramePr>
          <p:cNvPr id="5" name="Diagram 4"/>
          <p:cNvGraphicFramePr/>
          <p:nvPr>
            <p:extLst>
              <p:ext uri="{D42A27DB-BD31-4B8C-83A1-F6EECF244321}">
                <p14:modId xmlns:p14="http://schemas.microsoft.com/office/powerpoint/2010/main" val="2708946383"/>
              </p:ext>
            </p:extLst>
          </p:nvPr>
        </p:nvGraphicFramePr>
        <p:xfrm>
          <a:off x="1143000" y="1828798"/>
          <a:ext cx="7848600" cy="487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767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2133" y="457201"/>
            <a:ext cx="7704667" cy="1219199"/>
          </a:xfrm>
        </p:spPr>
        <p:txBody>
          <a:bodyPr/>
          <a:lstStyle/>
          <a:p>
            <a:r>
              <a:rPr lang="en-US" b="1" dirty="0"/>
              <a:t>TOGAF Components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33" y="1604151"/>
            <a:ext cx="8035903" cy="4308863"/>
          </a:xfrm>
          <a:prstGeom prst="rect">
            <a:avLst/>
          </a:prstGeom>
        </p:spPr>
      </p:pic>
    </p:spTree>
    <p:extLst>
      <p:ext uri="{BB962C8B-B14F-4D97-AF65-F5344CB8AC3E}">
        <p14:creationId xmlns:p14="http://schemas.microsoft.com/office/powerpoint/2010/main" val="1756456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TOGAF Architecture Development Method (ADM)</a:t>
            </a:r>
          </a:p>
        </p:txBody>
      </p:sp>
      <p:sp>
        <p:nvSpPr>
          <p:cNvPr id="4" name="Content Placeholder 3"/>
          <p:cNvSpPr>
            <a:spLocks noGrp="1"/>
          </p:cNvSpPr>
          <p:nvPr>
            <p:ph idx="1"/>
          </p:nvPr>
        </p:nvSpPr>
        <p:spPr>
          <a:xfrm>
            <a:off x="1143000" y="2462982"/>
            <a:ext cx="7704667" cy="3332816"/>
          </a:xfrm>
        </p:spPr>
        <p:txBody>
          <a:bodyPr>
            <a:normAutofit/>
          </a:bodyPr>
          <a:lstStyle/>
          <a:p>
            <a:r>
              <a:rPr lang="en-US" sz="3200" b="1" dirty="0"/>
              <a:t>The “core” of TOGAF</a:t>
            </a:r>
          </a:p>
          <a:p>
            <a:r>
              <a:rPr lang="en-US" sz="3200" b="1" dirty="0"/>
              <a:t>The “how to” of developing an Enterprise Architecture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706141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5756909" cy="6857999"/>
          </a:xfrm>
          <a:prstGeom prst="rect">
            <a:avLst/>
          </a:prstGeom>
        </p:spPr>
      </p:pic>
    </p:spTree>
    <p:extLst>
      <p:ext uri="{BB962C8B-B14F-4D97-AF65-F5344CB8AC3E}">
        <p14:creationId xmlns:p14="http://schemas.microsoft.com/office/powerpoint/2010/main" val="2018910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19199"/>
          </a:xfrm>
        </p:spPr>
        <p:txBody>
          <a:bodyPr/>
          <a:lstStyle/>
          <a:p>
            <a:r>
              <a:rPr lang="en-US" b="1" dirty="0"/>
              <a:t>Preliminary Phase</a:t>
            </a:r>
          </a:p>
        </p:txBody>
      </p:sp>
      <p:sp>
        <p:nvSpPr>
          <p:cNvPr id="3" name="Content Placeholder 2"/>
          <p:cNvSpPr>
            <a:spLocks noGrp="1"/>
          </p:cNvSpPr>
          <p:nvPr>
            <p:ph idx="1"/>
          </p:nvPr>
        </p:nvSpPr>
        <p:spPr>
          <a:xfrm>
            <a:off x="982133" y="1524000"/>
            <a:ext cx="7704667" cy="4724400"/>
          </a:xfrm>
        </p:spPr>
        <p:txBody>
          <a:bodyPr>
            <a:normAutofit fontScale="92500" lnSpcReduction="20000"/>
          </a:bodyPr>
          <a:lstStyle/>
          <a:p>
            <a:pPr marL="0" indent="0">
              <a:buClrTx/>
              <a:buNone/>
            </a:pPr>
            <a:r>
              <a:rPr lang="en-US" sz="2600" b="1" dirty="0"/>
              <a:t>The Preliminary Phase is about defining ‘‘where, what, why, who, and how we do architecture’’ in the enterprise concerned. The main aspects are as follows:</a:t>
            </a:r>
          </a:p>
          <a:p>
            <a:pPr>
              <a:buClrTx/>
            </a:pPr>
            <a:r>
              <a:rPr lang="en-US" b="1" dirty="0"/>
              <a:t>Defining the enterprise</a:t>
            </a:r>
          </a:p>
          <a:p>
            <a:pPr>
              <a:buClrTx/>
            </a:pPr>
            <a:r>
              <a:rPr lang="en-US" b="1" dirty="0"/>
              <a:t>Identifying key drivers and elements in the organizational context</a:t>
            </a:r>
          </a:p>
          <a:p>
            <a:pPr>
              <a:buClrTx/>
            </a:pPr>
            <a:r>
              <a:rPr lang="en-US" b="1" dirty="0"/>
              <a:t>Defining the requirements for architecture work</a:t>
            </a:r>
          </a:p>
          <a:p>
            <a:pPr>
              <a:buClrTx/>
            </a:pPr>
            <a:r>
              <a:rPr lang="en-US" b="1" dirty="0"/>
              <a:t>Defining the Architecture Principles that will inform any architecture work</a:t>
            </a:r>
          </a:p>
          <a:p>
            <a:pPr>
              <a:buClrTx/>
            </a:pPr>
            <a:r>
              <a:rPr lang="en-US" b="1" dirty="0"/>
              <a:t>Defining the framework to be used</a:t>
            </a:r>
          </a:p>
          <a:p>
            <a:pPr>
              <a:buClrTx/>
            </a:pPr>
            <a:r>
              <a:rPr lang="en-US" b="1" dirty="0"/>
              <a:t>Defining the relationships between management frameworks</a:t>
            </a:r>
          </a:p>
          <a:p>
            <a:pPr>
              <a:buClrTx/>
            </a:pPr>
            <a:r>
              <a:rPr lang="en-US" b="1" dirty="0"/>
              <a:t>Evaluating the enterprise architecture maturity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131960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lstStyle/>
          <a:p>
            <a:r>
              <a:rPr lang="en-US" b="1" dirty="0"/>
              <a:t>Phase A: Architecture Vision</a:t>
            </a:r>
          </a:p>
        </p:txBody>
      </p:sp>
      <p:sp>
        <p:nvSpPr>
          <p:cNvPr id="3" name="Content Placeholder 2"/>
          <p:cNvSpPr>
            <a:spLocks noGrp="1"/>
          </p:cNvSpPr>
          <p:nvPr>
            <p:ph idx="1"/>
          </p:nvPr>
        </p:nvSpPr>
        <p:spPr>
          <a:xfrm>
            <a:off x="1439333" y="1447800"/>
            <a:ext cx="7704667" cy="5257800"/>
          </a:xfrm>
        </p:spPr>
        <p:txBody>
          <a:bodyPr>
            <a:normAutofit fontScale="62500" lnSpcReduction="20000"/>
          </a:bodyPr>
          <a:lstStyle/>
          <a:p>
            <a:pPr marL="0" indent="0">
              <a:buClrTx/>
              <a:buNone/>
            </a:pPr>
            <a:r>
              <a:rPr lang="en-US" sz="3500" b="1" dirty="0"/>
              <a:t>Architecture Vision is the initial phase of the Architecture Development Method (ADM). The steps in Phase A are as follows:</a:t>
            </a:r>
          </a:p>
          <a:p>
            <a:pPr>
              <a:buClrTx/>
            </a:pPr>
            <a:r>
              <a:rPr lang="en-US" sz="2900" b="1" dirty="0"/>
              <a:t>Establish the architecture project </a:t>
            </a:r>
          </a:p>
          <a:p>
            <a:pPr>
              <a:buClrTx/>
            </a:pPr>
            <a:r>
              <a:rPr lang="en-US" sz="2900" b="1" dirty="0"/>
              <a:t>Identify stakeholders, concerns, and business requirements</a:t>
            </a:r>
          </a:p>
          <a:p>
            <a:pPr>
              <a:buClrTx/>
            </a:pPr>
            <a:r>
              <a:rPr lang="en-US" sz="2900" b="1" dirty="0"/>
              <a:t>Confirm and elaborate business goals, business drivers, and </a:t>
            </a:r>
          </a:p>
          <a:p>
            <a:pPr>
              <a:buClrTx/>
            </a:pPr>
            <a:r>
              <a:rPr lang="en-US" sz="2900" b="1" dirty="0"/>
              <a:t>Evaluate business capabilities</a:t>
            </a:r>
          </a:p>
          <a:p>
            <a:pPr>
              <a:buClrTx/>
            </a:pPr>
            <a:r>
              <a:rPr lang="en-US" sz="2900" b="1" dirty="0"/>
              <a:t>Assess readiness for business transformation</a:t>
            </a:r>
          </a:p>
          <a:p>
            <a:pPr>
              <a:buClrTx/>
            </a:pPr>
            <a:r>
              <a:rPr lang="en-US" sz="2900" b="1" dirty="0"/>
              <a:t>Define scope</a:t>
            </a:r>
          </a:p>
          <a:p>
            <a:pPr>
              <a:buClrTx/>
            </a:pPr>
            <a:r>
              <a:rPr lang="en-US" sz="2900" b="1" dirty="0"/>
              <a:t>Confirm and elaborate Architecture Principles, including business principles</a:t>
            </a:r>
          </a:p>
          <a:p>
            <a:pPr>
              <a:buClrTx/>
            </a:pPr>
            <a:r>
              <a:rPr lang="en-US" sz="2900" b="1" dirty="0"/>
              <a:t>Develop Architecture Vision</a:t>
            </a:r>
          </a:p>
          <a:p>
            <a:pPr>
              <a:buClrTx/>
            </a:pPr>
            <a:r>
              <a:rPr lang="en-US" sz="2900" b="1" dirty="0"/>
              <a:t>Define the Target Architecture value propositions and KPIs</a:t>
            </a:r>
          </a:p>
          <a:p>
            <a:pPr>
              <a:buClrTx/>
            </a:pPr>
            <a:r>
              <a:rPr lang="en-US" sz="2900" b="1" dirty="0"/>
              <a:t>Identify the business transformation risks and mitigation activities</a:t>
            </a:r>
          </a:p>
          <a:p>
            <a:pPr>
              <a:buClrTx/>
            </a:pPr>
            <a:r>
              <a:rPr lang="en-US" sz="2900" b="1" dirty="0"/>
              <a:t>Develop Statement of Architecture Work; secure approval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901211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Phase H: Architecture Change Management</a:t>
            </a:r>
          </a:p>
        </p:txBody>
      </p:sp>
      <p:sp>
        <p:nvSpPr>
          <p:cNvPr id="3" name="Content Placeholder 2"/>
          <p:cNvSpPr>
            <a:spLocks noGrp="1"/>
          </p:cNvSpPr>
          <p:nvPr>
            <p:ph idx="1"/>
          </p:nvPr>
        </p:nvSpPr>
        <p:spPr>
          <a:xfrm>
            <a:off x="982133" y="2133600"/>
            <a:ext cx="7704667" cy="4191000"/>
          </a:xfrm>
        </p:spPr>
        <p:txBody>
          <a:bodyPr>
            <a:normAutofit fontScale="92500" lnSpcReduction="20000"/>
          </a:bodyPr>
          <a:lstStyle/>
          <a:p>
            <a:pPr marL="0" indent="0">
              <a:buClrTx/>
              <a:buNone/>
            </a:pPr>
            <a:r>
              <a:rPr lang="en-US" sz="2600" b="1" dirty="0"/>
              <a:t>Phase H looks at establishing procedures for managing change to the new architecture. The steps in Phase H are as follows:</a:t>
            </a:r>
          </a:p>
          <a:p>
            <a:pPr>
              <a:buClrTx/>
            </a:pPr>
            <a:r>
              <a:rPr lang="en-US" b="1" dirty="0"/>
              <a:t>Establish value realization process</a:t>
            </a:r>
          </a:p>
          <a:p>
            <a:pPr>
              <a:buClrTx/>
            </a:pPr>
            <a:r>
              <a:rPr lang="en-US" b="1" dirty="0"/>
              <a:t>Deploy monitoring tools</a:t>
            </a:r>
          </a:p>
          <a:p>
            <a:pPr>
              <a:buClrTx/>
            </a:pPr>
            <a:r>
              <a:rPr lang="en-US" b="1" dirty="0"/>
              <a:t>Manage risks</a:t>
            </a:r>
          </a:p>
          <a:p>
            <a:pPr>
              <a:buClrTx/>
            </a:pPr>
            <a:r>
              <a:rPr lang="en-US" b="1" dirty="0"/>
              <a:t>Provide analysis for architecture change management</a:t>
            </a:r>
          </a:p>
          <a:p>
            <a:pPr>
              <a:buClrTx/>
            </a:pPr>
            <a:r>
              <a:rPr lang="en-US" b="1" dirty="0"/>
              <a:t>Develop change requirements to meet performance targets</a:t>
            </a:r>
          </a:p>
          <a:p>
            <a:pPr>
              <a:buClrTx/>
            </a:pPr>
            <a:r>
              <a:rPr lang="en-US" b="1" dirty="0"/>
              <a:t>Manage governance process</a:t>
            </a:r>
          </a:p>
          <a:p>
            <a:pPr>
              <a:buClrTx/>
            </a:pPr>
            <a:r>
              <a:rPr lang="en-US" b="1" dirty="0"/>
              <a:t>Activate the process to implement change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580235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28600"/>
            <a:ext cx="7704667" cy="1066799"/>
          </a:xfrm>
        </p:spPr>
        <p:txBody>
          <a:bodyPr/>
          <a:lstStyle/>
          <a:p>
            <a:r>
              <a:rPr lang="en-US" b="1" dirty="0"/>
              <a:t>Requirements Management</a:t>
            </a:r>
          </a:p>
        </p:txBody>
      </p:sp>
      <p:sp>
        <p:nvSpPr>
          <p:cNvPr id="3" name="Content Placeholder 2"/>
          <p:cNvSpPr>
            <a:spLocks noGrp="1"/>
          </p:cNvSpPr>
          <p:nvPr>
            <p:ph idx="1"/>
          </p:nvPr>
        </p:nvSpPr>
        <p:spPr>
          <a:xfrm>
            <a:off x="1407378" y="1143000"/>
            <a:ext cx="7704667" cy="5486400"/>
          </a:xfrm>
        </p:spPr>
        <p:txBody>
          <a:bodyPr>
            <a:normAutofit fontScale="92500" lnSpcReduction="20000"/>
          </a:bodyPr>
          <a:lstStyle/>
          <a:p>
            <a:pPr marL="0" indent="0">
              <a:buClrTx/>
              <a:buNone/>
            </a:pPr>
            <a:r>
              <a:rPr lang="en-US" sz="2600" b="1" dirty="0"/>
              <a:t>Requirements Management looks at the process of managing architecture requirements </a:t>
            </a:r>
            <a:r>
              <a:rPr lang="en-US" sz="2600" b="1" u="sng" dirty="0"/>
              <a:t>throughout the ADM</a:t>
            </a:r>
            <a:r>
              <a:rPr lang="en-US" sz="2600" b="1" dirty="0"/>
              <a:t>. The steps in the Requirements Management phase are as follows:</a:t>
            </a:r>
          </a:p>
          <a:p>
            <a:pPr>
              <a:buClrTx/>
            </a:pPr>
            <a:r>
              <a:rPr lang="en-US" sz="1900" b="1" dirty="0"/>
              <a:t>Identify/document requirements</a:t>
            </a:r>
          </a:p>
          <a:p>
            <a:pPr>
              <a:buClrTx/>
            </a:pPr>
            <a:r>
              <a:rPr lang="en-US" sz="1900" b="1" dirty="0"/>
              <a:t>Baseline requirements</a:t>
            </a:r>
          </a:p>
          <a:p>
            <a:pPr>
              <a:buClrTx/>
            </a:pPr>
            <a:r>
              <a:rPr lang="en-US" sz="1900" b="1" dirty="0"/>
              <a:t>Monitor baseline requirements</a:t>
            </a:r>
          </a:p>
          <a:p>
            <a:pPr>
              <a:buClrTx/>
            </a:pPr>
            <a:r>
              <a:rPr lang="en-US" sz="1900" b="1" dirty="0"/>
              <a:t>Identify changed requirements and record priorities</a:t>
            </a:r>
          </a:p>
          <a:p>
            <a:pPr>
              <a:buClrTx/>
            </a:pPr>
            <a:r>
              <a:rPr lang="en-US" sz="1900" b="1" dirty="0"/>
              <a:t>Assess impact of changed requirements on current phase; assess impact of changed requirements on previous phases; determine whether to implement change, or defer to later ADM cycle; issue new version of  Requirements Impact  Statement</a:t>
            </a:r>
          </a:p>
          <a:p>
            <a:pPr>
              <a:buClrTx/>
            </a:pPr>
            <a:r>
              <a:rPr lang="en-US" sz="1900" b="1" dirty="0"/>
              <a:t>Implement requirements arising from Phase H</a:t>
            </a:r>
          </a:p>
          <a:p>
            <a:pPr>
              <a:buClrTx/>
            </a:pPr>
            <a:r>
              <a:rPr lang="en-US" sz="1900" b="1" dirty="0"/>
              <a:t>Update the Requirements Repository with information relating to the changes requested, including stakeholder views affected</a:t>
            </a:r>
          </a:p>
          <a:p>
            <a:pPr>
              <a:buClrTx/>
            </a:pPr>
            <a:r>
              <a:rPr lang="en-US" sz="1900" b="1" dirty="0"/>
              <a:t>Implement change in the current phase</a:t>
            </a:r>
          </a:p>
          <a:p>
            <a:pPr>
              <a:buClrTx/>
            </a:pPr>
            <a:r>
              <a:rPr lang="en-US" sz="1900" b="1" dirty="0"/>
              <a:t>Assess and revise gap analysis for past phases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2535998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does Enterprise Architecture align with …</a:t>
            </a:r>
          </a:p>
        </p:txBody>
      </p:sp>
      <p:sp>
        <p:nvSpPr>
          <p:cNvPr id="5" name="Content Placeholder 4"/>
          <p:cNvSpPr>
            <a:spLocks noGrp="1"/>
          </p:cNvSpPr>
          <p:nvPr>
            <p:ph idx="1"/>
          </p:nvPr>
        </p:nvSpPr>
        <p:spPr>
          <a:xfrm>
            <a:off x="1143000" y="2438401"/>
            <a:ext cx="7704667" cy="3332816"/>
          </a:xfrm>
        </p:spPr>
        <p:txBody>
          <a:bodyPr>
            <a:normAutofit/>
          </a:bodyPr>
          <a:lstStyle/>
          <a:p>
            <a:pPr>
              <a:buClrTx/>
            </a:pPr>
            <a:r>
              <a:rPr lang="en-US" sz="3600" b="1" dirty="0"/>
              <a:t>Strategic Management?</a:t>
            </a:r>
          </a:p>
          <a:p>
            <a:pPr>
              <a:buClrTx/>
            </a:pPr>
            <a:r>
              <a:rPr lang="en-US" sz="3600" b="1" dirty="0"/>
              <a:t>Enterprise Engineering?</a:t>
            </a:r>
          </a:p>
          <a:p>
            <a:pPr>
              <a:buClrTx/>
            </a:pPr>
            <a:r>
              <a:rPr lang="en-US" sz="3600" b="1" dirty="0"/>
              <a:t>Quality Management?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696085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67500401"/>
              </p:ext>
            </p:extLst>
          </p:nvPr>
        </p:nvGraphicFramePr>
        <p:xfrm>
          <a:off x="0" y="0"/>
          <a:ext cx="9144000" cy="6858003"/>
        </p:xfrm>
        <a:graphic>
          <a:graphicData uri="http://schemas.openxmlformats.org/drawingml/2006/table">
            <a:tbl>
              <a:tblPr firstRow="1" firstCol="1" bandRow="1">
                <a:tableStyleId>{5C22544A-7EE6-4342-B048-85BDC9FD1C3A}</a:tableStyleId>
              </a:tblPr>
              <a:tblGrid>
                <a:gridCol w="1871727">
                  <a:extLst>
                    <a:ext uri="{9D8B030D-6E8A-4147-A177-3AD203B41FA5}">
                      <a16:colId xmlns:a16="http://schemas.microsoft.com/office/drawing/2014/main" xmlns="" val="1467110844"/>
                    </a:ext>
                  </a:extLst>
                </a:gridCol>
                <a:gridCol w="1874883">
                  <a:extLst>
                    <a:ext uri="{9D8B030D-6E8A-4147-A177-3AD203B41FA5}">
                      <a16:colId xmlns:a16="http://schemas.microsoft.com/office/drawing/2014/main" xmlns="" val="1179667748"/>
                    </a:ext>
                  </a:extLst>
                </a:gridCol>
                <a:gridCol w="1761254">
                  <a:extLst>
                    <a:ext uri="{9D8B030D-6E8A-4147-A177-3AD203B41FA5}">
                      <a16:colId xmlns:a16="http://schemas.microsoft.com/office/drawing/2014/main" xmlns="" val="741881533"/>
                    </a:ext>
                  </a:extLst>
                </a:gridCol>
                <a:gridCol w="1818068">
                  <a:extLst>
                    <a:ext uri="{9D8B030D-6E8A-4147-A177-3AD203B41FA5}">
                      <a16:colId xmlns:a16="http://schemas.microsoft.com/office/drawing/2014/main" xmlns="" val="887972776"/>
                    </a:ext>
                  </a:extLst>
                </a:gridCol>
                <a:gridCol w="1818068">
                  <a:extLst>
                    <a:ext uri="{9D8B030D-6E8A-4147-A177-3AD203B41FA5}">
                      <a16:colId xmlns:a16="http://schemas.microsoft.com/office/drawing/2014/main" xmlns="" val="2961969316"/>
                    </a:ext>
                  </a:extLst>
                </a:gridCol>
              </a:tblGrid>
              <a:tr h="229249">
                <a:tc>
                  <a:txBody>
                    <a:bodyPr/>
                    <a:lstStyle/>
                    <a:p>
                      <a:pPr marL="0" marR="0" algn="ctr">
                        <a:lnSpc>
                          <a:spcPct val="107000"/>
                        </a:lnSpc>
                        <a:spcBef>
                          <a:spcPts val="0"/>
                        </a:spcBef>
                        <a:spcAft>
                          <a:spcPts val="0"/>
                        </a:spcAft>
                      </a:pPr>
                      <a:r>
                        <a:rPr lang="en-US" sz="1100" b="1">
                          <a:solidFill>
                            <a:schemeClr val="tx1"/>
                          </a:solidFill>
                          <a:effectLst/>
                        </a:rPr>
                        <a:t> </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a:solidFill>
                            <a:schemeClr val="tx1"/>
                          </a:solidFill>
                          <a:effectLst/>
                        </a:rPr>
                        <a:t>Enterprise Architecture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a:solidFill>
                            <a:schemeClr val="tx1"/>
                          </a:solidFill>
                          <a:effectLst/>
                        </a:rPr>
                        <a:t>Enterprise Engineering</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a:solidFill>
                            <a:schemeClr val="tx1"/>
                          </a:solidFill>
                          <a:effectLst/>
                        </a:rPr>
                        <a:t>Strategic Management</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a:solidFill>
                            <a:schemeClr val="tx1"/>
                          </a:solidFill>
                          <a:effectLst/>
                        </a:rPr>
                        <a:t>Quality Management</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91811159"/>
                  </a:ext>
                </a:extLst>
              </a:tr>
              <a:tr h="458498">
                <a:tc>
                  <a:txBody>
                    <a:bodyPr/>
                    <a:lstStyle/>
                    <a:p>
                      <a:pPr marL="0" marR="0">
                        <a:lnSpc>
                          <a:spcPct val="107000"/>
                        </a:lnSpc>
                        <a:spcBef>
                          <a:spcPts val="0"/>
                        </a:spcBef>
                        <a:spcAft>
                          <a:spcPts val="0"/>
                        </a:spcAft>
                      </a:pPr>
                      <a:r>
                        <a:rPr lang="en-US" sz="1100" b="1">
                          <a:solidFill>
                            <a:schemeClr val="tx1"/>
                          </a:solidFill>
                          <a:effectLst/>
                        </a:rPr>
                        <a:t>Time Orientation </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Future – Long-term</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Present and Short/ Medium-term Future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Future – Short/Medium/ Long-term Future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Present and Short/ Medium-term Future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84043294"/>
                  </a:ext>
                </a:extLst>
              </a:tr>
              <a:tr h="229249">
                <a:tc>
                  <a:txBody>
                    <a:bodyPr/>
                    <a:lstStyle/>
                    <a:p>
                      <a:pPr marL="0" marR="0">
                        <a:lnSpc>
                          <a:spcPct val="107000"/>
                        </a:lnSpc>
                        <a:spcBef>
                          <a:spcPts val="0"/>
                        </a:spcBef>
                        <a:spcAft>
                          <a:spcPts val="0"/>
                        </a:spcAft>
                      </a:pPr>
                      <a:r>
                        <a:rPr lang="en-US" sz="1100" b="1">
                          <a:solidFill>
                            <a:schemeClr val="tx1"/>
                          </a:solidFill>
                          <a:effectLst/>
                        </a:rPr>
                        <a:t>Scope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Enterprise-wide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Enterprise-wide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Enterprise-wide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Local or Enterprise-wide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2430696"/>
                  </a:ext>
                </a:extLst>
              </a:tr>
              <a:tr h="458498">
                <a:tc>
                  <a:txBody>
                    <a:bodyPr/>
                    <a:lstStyle/>
                    <a:p>
                      <a:pPr marL="0" marR="0">
                        <a:lnSpc>
                          <a:spcPct val="107000"/>
                        </a:lnSpc>
                        <a:spcBef>
                          <a:spcPts val="0"/>
                        </a:spcBef>
                        <a:spcAft>
                          <a:spcPts val="0"/>
                        </a:spcAft>
                      </a:pPr>
                      <a:r>
                        <a:rPr lang="en-US" sz="1100" b="1">
                          <a:solidFill>
                            <a:schemeClr val="tx1"/>
                          </a:solidFill>
                          <a:effectLst/>
                        </a:rPr>
                        <a:t>Scalable for different-sized organizations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Yes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Yes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Yes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Yes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34521351"/>
                  </a:ext>
                </a:extLst>
              </a:tr>
              <a:tr h="458498">
                <a:tc>
                  <a:txBody>
                    <a:bodyPr/>
                    <a:lstStyle/>
                    <a:p>
                      <a:pPr marL="0" marR="0">
                        <a:lnSpc>
                          <a:spcPct val="107000"/>
                        </a:lnSpc>
                        <a:spcBef>
                          <a:spcPts val="0"/>
                        </a:spcBef>
                        <a:spcAft>
                          <a:spcPts val="0"/>
                        </a:spcAft>
                      </a:pPr>
                      <a:r>
                        <a:rPr lang="en-US" sz="1100" b="1">
                          <a:solidFill>
                            <a:schemeClr val="tx1"/>
                          </a:solidFill>
                          <a:effectLst/>
                        </a:rPr>
                        <a:t>Tailorable for different types of organizations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Yes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Yes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Yes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Yes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30527968"/>
                  </a:ext>
                </a:extLst>
              </a:tr>
              <a:tr h="229249">
                <a:tc>
                  <a:txBody>
                    <a:bodyPr/>
                    <a:lstStyle/>
                    <a:p>
                      <a:pPr marL="0" marR="0">
                        <a:lnSpc>
                          <a:spcPct val="107000"/>
                        </a:lnSpc>
                        <a:spcBef>
                          <a:spcPts val="0"/>
                        </a:spcBef>
                        <a:spcAft>
                          <a:spcPts val="0"/>
                        </a:spcAft>
                      </a:pPr>
                      <a:r>
                        <a:rPr lang="en-US" sz="1100" b="1">
                          <a:solidFill>
                            <a:schemeClr val="tx1"/>
                          </a:solidFill>
                          <a:effectLst/>
                        </a:rPr>
                        <a:t>Focus on Business Drivers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 (High in Baldrige)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4913849"/>
                  </a:ext>
                </a:extLst>
              </a:tr>
              <a:tr h="229249">
                <a:tc>
                  <a:txBody>
                    <a:bodyPr/>
                    <a:lstStyle/>
                    <a:p>
                      <a:pPr marL="0" marR="0">
                        <a:lnSpc>
                          <a:spcPct val="107000"/>
                        </a:lnSpc>
                        <a:spcBef>
                          <a:spcPts val="0"/>
                        </a:spcBef>
                        <a:spcAft>
                          <a:spcPts val="0"/>
                        </a:spcAft>
                      </a:pPr>
                      <a:r>
                        <a:rPr lang="en-US" sz="1100" b="1">
                          <a:solidFill>
                            <a:schemeClr val="tx1"/>
                          </a:solidFill>
                          <a:effectLst/>
                        </a:rPr>
                        <a:t>Focus on Leadership</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85956310"/>
                  </a:ext>
                </a:extLst>
              </a:tr>
              <a:tr h="458498">
                <a:tc>
                  <a:txBody>
                    <a:bodyPr/>
                    <a:lstStyle/>
                    <a:p>
                      <a:pPr marL="0" marR="0">
                        <a:lnSpc>
                          <a:spcPct val="107000"/>
                        </a:lnSpc>
                        <a:spcBef>
                          <a:spcPts val="0"/>
                        </a:spcBef>
                        <a:spcAft>
                          <a:spcPts val="0"/>
                        </a:spcAft>
                      </a:pPr>
                      <a:r>
                        <a:rPr lang="en-US" sz="1100" b="1">
                          <a:solidFill>
                            <a:schemeClr val="tx1"/>
                          </a:solidFill>
                          <a:effectLst/>
                        </a:rPr>
                        <a:t>Focus on Strategic Planning and Execution</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 to 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4301660"/>
                  </a:ext>
                </a:extLst>
              </a:tr>
              <a:tr h="229249">
                <a:tc>
                  <a:txBody>
                    <a:bodyPr/>
                    <a:lstStyle/>
                    <a:p>
                      <a:pPr marL="0" marR="0">
                        <a:lnSpc>
                          <a:spcPct val="107000"/>
                        </a:lnSpc>
                        <a:spcBef>
                          <a:spcPts val="0"/>
                        </a:spcBef>
                        <a:spcAft>
                          <a:spcPts val="0"/>
                        </a:spcAft>
                      </a:pPr>
                      <a:r>
                        <a:rPr lang="en-US" sz="1100" b="1">
                          <a:solidFill>
                            <a:schemeClr val="tx1"/>
                          </a:solidFill>
                          <a:effectLst/>
                        </a:rPr>
                        <a:t>Focus on Customers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77784142"/>
                  </a:ext>
                </a:extLst>
              </a:tr>
              <a:tr h="229249">
                <a:tc>
                  <a:txBody>
                    <a:bodyPr/>
                    <a:lstStyle/>
                    <a:p>
                      <a:pPr marL="0" marR="0">
                        <a:lnSpc>
                          <a:spcPct val="107000"/>
                        </a:lnSpc>
                        <a:spcBef>
                          <a:spcPts val="0"/>
                        </a:spcBef>
                        <a:spcAft>
                          <a:spcPts val="0"/>
                        </a:spcAft>
                      </a:pPr>
                      <a:r>
                        <a:rPr lang="en-US" sz="1100" b="1">
                          <a:solidFill>
                            <a:schemeClr val="tx1"/>
                          </a:solidFill>
                          <a:effectLst/>
                        </a:rPr>
                        <a:t>Focus on Stakeholders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48828291"/>
                  </a:ext>
                </a:extLst>
              </a:tr>
              <a:tr h="229249">
                <a:tc>
                  <a:txBody>
                    <a:bodyPr/>
                    <a:lstStyle/>
                    <a:p>
                      <a:pPr marL="0" marR="0">
                        <a:lnSpc>
                          <a:spcPct val="107000"/>
                        </a:lnSpc>
                        <a:spcBef>
                          <a:spcPts val="0"/>
                        </a:spcBef>
                        <a:spcAft>
                          <a:spcPts val="0"/>
                        </a:spcAft>
                      </a:pPr>
                      <a:r>
                        <a:rPr lang="en-US" sz="1100" b="1">
                          <a:solidFill>
                            <a:schemeClr val="tx1"/>
                          </a:solidFill>
                          <a:effectLst/>
                        </a:rPr>
                        <a:t>Focus on Decision Making</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1752716"/>
                  </a:ext>
                </a:extLst>
              </a:tr>
              <a:tr h="458498">
                <a:tc>
                  <a:txBody>
                    <a:bodyPr/>
                    <a:lstStyle/>
                    <a:p>
                      <a:pPr marL="0" marR="0">
                        <a:lnSpc>
                          <a:spcPct val="107000"/>
                        </a:lnSpc>
                        <a:spcBef>
                          <a:spcPts val="0"/>
                        </a:spcBef>
                        <a:spcAft>
                          <a:spcPts val="0"/>
                        </a:spcAft>
                      </a:pPr>
                      <a:r>
                        <a:rPr lang="en-US" sz="1100" b="1">
                          <a:solidFill>
                            <a:schemeClr val="tx1"/>
                          </a:solidFill>
                          <a:effectLst/>
                        </a:rPr>
                        <a:t>Focus on Knowledge, Information, and Data</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92726935"/>
                  </a:ext>
                </a:extLst>
              </a:tr>
              <a:tr h="229249">
                <a:tc>
                  <a:txBody>
                    <a:bodyPr/>
                    <a:lstStyle/>
                    <a:p>
                      <a:pPr marL="0" marR="0">
                        <a:lnSpc>
                          <a:spcPct val="107000"/>
                        </a:lnSpc>
                        <a:spcBef>
                          <a:spcPts val="0"/>
                        </a:spcBef>
                        <a:spcAft>
                          <a:spcPts val="0"/>
                        </a:spcAft>
                      </a:pPr>
                      <a:r>
                        <a:rPr lang="en-US" sz="1100" b="1">
                          <a:solidFill>
                            <a:schemeClr val="tx1"/>
                          </a:solidFill>
                          <a:effectLst/>
                        </a:rPr>
                        <a:t>Focus on Technology</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00694793"/>
                  </a:ext>
                </a:extLst>
              </a:tr>
              <a:tr h="229249">
                <a:tc>
                  <a:txBody>
                    <a:bodyPr/>
                    <a:lstStyle/>
                    <a:p>
                      <a:pPr marL="0" marR="0">
                        <a:lnSpc>
                          <a:spcPct val="107000"/>
                        </a:lnSpc>
                        <a:spcBef>
                          <a:spcPts val="0"/>
                        </a:spcBef>
                        <a:spcAft>
                          <a:spcPts val="0"/>
                        </a:spcAft>
                      </a:pPr>
                      <a:r>
                        <a:rPr lang="en-US" sz="1100" b="1">
                          <a:solidFill>
                            <a:schemeClr val="tx1"/>
                          </a:solidFill>
                          <a:effectLst/>
                        </a:rPr>
                        <a:t>Focus on Workforce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9743188"/>
                  </a:ext>
                </a:extLst>
              </a:tr>
              <a:tr h="458498">
                <a:tc>
                  <a:txBody>
                    <a:bodyPr/>
                    <a:lstStyle/>
                    <a:p>
                      <a:pPr marL="0" marR="0">
                        <a:lnSpc>
                          <a:spcPct val="107000"/>
                        </a:lnSpc>
                        <a:spcBef>
                          <a:spcPts val="0"/>
                        </a:spcBef>
                        <a:spcAft>
                          <a:spcPts val="0"/>
                        </a:spcAft>
                      </a:pPr>
                      <a:r>
                        <a:rPr lang="en-US" sz="1100" b="1">
                          <a:solidFill>
                            <a:schemeClr val="tx1"/>
                          </a:solidFill>
                          <a:effectLst/>
                        </a:rPr>
                        <a:t>Focus on Operations – Processes, Systems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21050429"/>
                  </a:ext>
                </a:extLst>
              </a:tr>
              <a:tr h="458498">
                <a:tc>
                  <a:txBody>
                    <a:bodyPr/>
                    <a:lstStyle/>
                    <a:p>
                      <a:pPr marL="0" marR="0">
                        <a:lnSpc>
                          <a:spcPct val="107000"/>
                        </a:lnSpc>
                        <a:spcBef>
                          <a:spcPts val="0"/>
                        </a:spcBef>
                        <a:spcAft>
                          <a:spcPts val="0"/>
                        </a:spcAft>
                      </a:pPr>
                      <a:r>
                        <a:rPr lang="en-US" sz="1100" b="1">
                          <a:solidFill>
                            <a:schemeClr val="tx1"/>
                          </a:solidFill>
                          <a:effectLst/>
                        </a:rPr>
                        <a:t>Focus on Project, Program, and Portfolio Management</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2822367"/>
                  </a:ext>
                </a:extLst>
              </a:tr>
              <a:tr h="229249">
                <a:tc>
                  <a:txBody>
                    <a:bodyPr/>
                    <a:lstStyle/>
                    <a:p>
                      <a:pPr marL="0" marR="0">
                        <a:lnSpc>
                          <a:spcPct val="107000"/>
                        </a:lnSpc>
                        <a:spcBef>
                          <a:spcPts val="0"/>
                        </a:spcBef>
                        <a:spcAft>
                          <a:spcPts val="0"/>
                        </a:spcAft>
                      </a:pPr>
                      <a:r>
                        <a:rPr lang="en-US" sz="1100" b="1">
                          <a:solidFill>
                            <a:schemeClr val="tx1"/>
                          </a:solidFill>
                          <a:effectLst/>
                        </a:rPr>
                        <a:t>Focus on Risk Management</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75657915"/>
                  </a:ext>
                </a:extLst>
              </a:tr>
              <a:tr h="229249">
                <a:tc>
                  <a:txBody>
                    <a:bodyPr/>
                    <a:lstStyle/>
                    <a:p>
                      <a:pPr marL="0" marR="0">
                        <a:lnSpc>
                          <a:spcPct val="107000"/>
                        </a:lnSpc>
                        <a:spcBef>
                          <a:spcPts val="0"/>
                        </a:spcBef>
                        <a:spcAft>
                          <a:spcPts val="0"/>
                        </a:spcAft>
                      </a:pPr>
                      <a:r>
                        <a:rPr lang="en-US" sz="1100" b="1">
                          <a:solidFill>
                            <a:schemeClr val="tx1"/>
                          </a:solidFill>
                          <a:effectLst/>
                        </a:rPr>
                        <a:t>Focus on Results/ Outcomes</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22220659"/>
                  </a:ext>
                </a:extLst>
              </a:tr>
              <a:tr h="668280">
                <a:tc>
                  <a:txBody>
                    <a:bodyPr/>
                    <a:lstStyle/>
                    <a:p>
                      <a:pPr marL="0" marR="0">
                        <a:lnSpc>
                          <a:spcPct val="107000"/>
                        </a:lnSpc>
                        <a:spcBef>
                          <a:spcPts val="0"/>
                        </a:spcBef>
                        <a:spcAft>
                          <a:spcPts val="0"/>
                        </a:spcAft>
                      </a:pPr>
                      <a:r>
                        <a:rPr lang="en-US" sz="1100" b="1">
                          <a:solidFill>
                            <a:schemeClr val="tx1"/>
                          </a:solidFill>
                          <a:effectLst/>
                        </a:rPr>
                        <a:t>Focus on Finance, Budgeting, Resource Allocation</a:t>
                      </a:r>
                      <a:r>
                        <a:rPr lang="en-US" sz="1100" b="1" cap="all">
                          <a:solidFill>
                            <a:schemeClr val="tx1"/>
                          </a:solidFill>
                          <a:effectLst/>
                        </a:rPr>
                        <a:t>, ROI</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dirty="0">
                          <a:solidFill>
                            <a:schemeClr val="tx1"/>
                          </a:solidFill>
                          <a:effectLst/>
                        </a:rPr>
                        <a:t>High</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55518718"/>
                  </a:ext>
                </a:extLst>
              </a:tr>
              <a:tr h="458498">
                <a:tc>
                  <a:txBody>
                    <a:bodyPr/>
                    <a:lstStyle/>
                    <a:p>
                      <a:pPr marL="0" marR="0">
                        <a:lnSpc>
                          <a:spcPct val="107000"/>
                        </a:lnSpc>
                        <a:spcBef>
                          <a:spcPts val="0"/>
                        </a:spcBef>
                        <a:spcAft>
                          <a:spcPts val="0"/>
                        </a:spcAft>
                      </a:pPr>
                      <a:r>
                        <a:rPr lang="en-US" sz="1100" b="1">
                          <a:solidFill>
                            <a:schemeClr val="tx1"/>
                          </a:solidFill>
                          <a:effectLst/>
                        </a:rPr>
                        <a:t>Focus on Legal, Regulatory, and other Compliance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High</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 to 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a:solidFill>
                            <a:schemeClr val="tx1"/>
                          </a:solidFill>
                          <a:effectLst/>
                        </a:rPr>
                        <a:t>Low to Moderate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100" b="1" dirty="0">
                          <a:solidFill>
                            <a:schemeClr val="tx1"/>
                          </a:solidFill>
                          <a:effectLst/>
                        </a:rPr>
                        <a:t>Moderate to High</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2" marR="44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5773141"/>
                  </a:ext>
                </a:extLst>
              </a:tr>
            </a:tbl>
          </a:graphicData>
        </a:graphic>
      </p:graphicFrame>
    </p:spTree>
    <p:extLst>
      <p:ext uri="{BB962C8B-B14F-4D97-AF65-F5344CB8AC3E}">
        <p14:creationId xmlns:p14="http://schemas.microsoft.com/office/powerpoint/2010/main" val="2492563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lstStyle/>
          <a:p>
            <a:r>
              <a:rPr lang="en-US" b="1" dirty="0"/>
              <a:t>Summary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
        <p:nvSpPr>
          <p:cNvPr id="4" name="Content Placeholder 2"/>
          <p:cNvSpPr txBox="1">
            <a:spLocks/>
          </p:cNvSpPr>
          <p:nvPr/>
        </p:nvSpPr>
        <p:spPr>
          <a:xfrm>
            <a:off x="2057400" y="2133600"/>
            <a:ext cx="5943600" cy="3332816"/>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buClrTx/>
            </a:pPr>
            <a:r>
              <a:rPr lang="en-US" sz="3600" b="1" dirty="0"/>
              <a:t>Review of:</a:t>
            </a:r>
          </a:p>
          <a:p>
            <a:pPr marL="914400" lvl="1" indent="-457200">
              <a:spcBef>
                <a:spcPts val="0"/>
              </a:spcBef>
              <a:spcAft>
                <a:spcPts val="0"/>
              </a:spcAft>
              <a:buClrTx/>
            </a:pPr>
            <a:r>
              <a:rPr lang="en-US" sz="3200" b="1" dirty="0"/>
              <a:t>Strategic Management</a:t>
            </a:r>
          </a:p>
          <a:p>
            <a:pPr marL="914400" lvl="1" indent="-457200">
              <a:spcBef>
                <a:spcPts val="0"/>
              </a:spcBef>
              <a:spcAft>
                <a:spcPts val="0"/>
              </a:spcAft>
              <a:buClrTx/>
            </a:pPr>
            <a:r>
              <a:rPr lang="en-US" sz="3200" b="1" dirty="0"/>
              <a:t>Enterprise Engineering</a:t>
            </a:r>
          </a:p>
          <a:p>
            <a:pPr marL="914400" lvl="1" indent="-457200">
              <a:spcBef>
                <a:spcPts val="0"/>
              </a:spcBef>
              <a:spcAft>
                <a:spcPts val="0"/>
              </a:spcAft>
              <a:buClrTx/>
            </a:pPr>
            <a:r>
              <a:rPr lang="en-US" sz="3200" b="1" dirty="0"/>
              <a:t>Quality Management</a:t>
            </a:r>
          </a:p>
          <a:p>
            <a:pPr>
              <a:spcBef>
                <a:spcPts val="0"/>
              </a:spcBef>
              <a:spcAft>
                <a:spcPts val="0"/>
              </a:spcAft>
              <a:buClrTx/>
            </a:pPr>
            <a:r>
              <a:rPr lang="en-US" sz="3600" b="1" dirty="0"/>
              <a:t>Introduction to:</a:t>
            </a:r>
          </a:p>
          <a:p>
            <a:pPr marL="914400" lvl="1" indent="-457200">
              <a:spcBef>
                <a:spcPts val="0"/>
              </a:spcBef>
              <a:spcAft>
                <a:spcPts val="0"/>
              </a:spcAft>
              <a:buClrTx/>
            </a:pPr>
            <a:r>
              <a:rPr lang="en-US" sz="3200" b="1" dirty="0"/>
              <a:t>Enterprise Architecture</a:t>
            </a:r>
          </a:p>
          <a:p>
            <a:pPr>
              <a:spcBef>
                <a:spcPts val="0"/>
              </a:spcBef>
              <a:spcAft>
                <a:spcPts val="0"/>
              </a:spcAft>
              <a:buClrTx/>
            </a:pPr>
            <a:r>
              <a:rPr lang="en-US" sz="3600" b="1" dirty="0"/>
              <a:t>How the four approaches compare with one another</a:t>
            </a:r>
          </a:p>
        </p:txBody>
      </p:sp>
    </p:spTree>
    <p:extLst>
      <p:ext uri="{BB962C8B-B14F-4D97-AF65-F5344CB8AC3E}">
        <p14:creationId xmlns:p14="http://schemas.microsoft.com/office/powerpoint/2010/main" val="336703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Enterprise Architecture?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09800"/>
            <a:ext cx="7620000" cy="3326398"/>
          </a:xfrm>
          <a:prstGeom prst="rect">
            <a:avLst/>
          </a:prstGeom>
        </p:spPr>
      </p:pic>
    </p:spTree>
    <p:extLst>
      <p:ext uri="{BB962C8B-B14F-4D97-AF65-F5344CB8AC3E}">
        <p14:creationId xmlns:p14="http://schemas.microsoft.com/office/powerpoint/2010/main" val="418990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b="1" dirty="0"/>
              <a:t>Questions?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4041194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b="1" dirty="0"/>
              <a:t>Thank you!</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
        <p:nvSpPr>
          <p:cNvPr id="2" name="TextBox 1"/>
          <p:cNvSpPr txBox="1"/>
          <p:nvPr/>
        </p:nvSpPr>
        <p:spPr>
          <a:xfrm>
            <a:off x="2015066" y="2819400"/>
            <a:ext cx="5638800" cy="2677656"/>
          </a:xfrm>
          <a:prstGeom prst="rect">
            <a:avLst/>
          </a:prstGeom>
          <a:noFill/>
        </p:spPr>
        <p:txBody>
          <a:bodyPr wrap="square" rtlCol="0">
            <a:spAutoFit/>
          </a:bodyPr>
          <a:lstStyle/>
          <a:p>
            <a:r>
              <a:rPr lang="en-US" sz="2800" b="1" dirty="0"/>
              <a:t>Mike Novak</a:t>
            </a:r>
          </a:p>
          <a:p>
            <a:r>
              <a:rPr lang="en-US" sz="2800" b="1" dirty="0"/>
              <a:t>Director of Quality</a:t>
            </a:r>
          </a:p>
          <a:p>
            <a:r>
              <a:rPr lang="en-US" sz="2800" b="1" dirty="0"/>
              <a:t>EA Principals, Inc.</a:t>
            </a:r>
          </a:p>
          <a:p>
            <a:r>
              <a:rPr lang="en-US" sz="2800" b="1" dirty="0"/>
              <a:t>703-216-3329</a:t>
            </a:r>
          </a:p>
          <a:p>
            <a:r>
              <a:rPr lang="en-US" sz="2800" b="1" dirty="0"/>
              <a:t>michael.novak@eaprincipals.com</a:t>
            </a:r>
          </a:p>
          <a:p>
            <a:r>
              <a:rPr lang="en-US" sz="2800" b="1" dirty="0"/>
              <a:t>mike706160@aol.com</a:t>
            </a:r>
          </a:p>
        </p:txBody>
      </p:sp>
    </p:spTree>
    <p:extLst>
      <p:ext uri="{BB962C8B-B14F-4D97-AF65-F5344CB8AC3E}">
        <p14:creationId xmlns:p14="http://schemas.microsoft.com/office/powerpoint/2010/main" val="242613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Strategic Management</a:t>
            </a:r>
          </a:p>
        </p:txBody>
      </p:sp>
      <p:sp>
        <p:nvSpPr>
          <p:cNvPr id="3" name="Content Placeholder 2"/>
          <p:cNvSpPr>
            <a:spLocks noGrp="1"/>
          </p:cNvSpPr>
          <p:nvPr>
            <p:ph idx="1"/>
          </p:nvPr>
        </p:nvSpPr>
        <p:spPr>
          <a:xfrm>
            <a:off x="1405466" y="2743200"/>
            <a:ext cx="7052734" cy="2133600"/>
          </a:xfrm>
        </p:spPr>
        <p:txBody>
          <a:bodyPr>
            <a:normAutofit/>
          </a:bodyPr>
          <a:lstStyle/>
          <a:p>
            <a:pPr marL="0" indent="0">
              <a:buClrTx/>
              <a:buNone/>
            </a:pPr>
            <a:r>
              <a:rPr lang="en-US" sz="3600" b="1" dirty="0"/>
              <a:t>“Everything eventually focuses on the Purpose, Vision, and Strategic Objectives.”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43978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04667" cy="1981200"/>
          </a:xfrm>
        </p:spPr>
        <p:txBody>
          <a:bodyPr>
            <a:normAutofit/>
          </a:bodyPr>
          <a:lstStyle/>
          <a:p>
            <a:r>
              <a:rPr lang="en-US" sz="3600" b="1" dirty="0"/>
              <a:t>Strategic Management Exists </a:t>
            </a:r>
            <a:br>
              <a:rPr lang="en-US" sz="3600" b="1" dirty="0"/>
            </a:br>
            <a:r>
              <a:rPr lang="en-US" sz="3600" b="1" dirty="0"/>
              <a:t>in Three Dimensions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6" name="Diagram 5"/>
          <p:cNvGraphicFramePr/>
          <p:nvPr>
            <p:extLst>
              <p:ext uri="{D42A27DB-BD31-4B8C-83A1-F6EECF244321}">
                <p14:modId xmlns:p14="http://schemas.microsoft.com/office/powerpoint/2010/main" val="4059638420"/>
              </p:ext>
            </p:extLst>
          </p:nvPr>
        </p:nvGraphicFramePr>
        <p:xfrm>
          <a:off x="1371600" y="2209800"/>
          <a:ext cx="7315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34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Strategic, Operational, and Tactical “Building Blocks”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3" name="Diagram 2"/>
          <p:cNvGraphicFramePr/>
          <p:nvPr>
            <p:extLst>
              <p:ext uri="{D42A27DB-BD31-4B8C-83A1-F6EECF244321}">
                <p14:modId xmlns:p14="http://schemas.microsoft.com/office/powerpoint/2010/main" val="2941624877"/>
              </p:ext>
            </p:extLst>
          </p:nvPr>
        </p:nvGraphicFramePr>
        <p:xfrm>
          <a:off x="1447800" y="2286205"/>
          <a:ext cx="7239000" cy="396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4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Hierarchy of “Building Blocks” – Organizational Operations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3" name="Diagram 2"/>
          <p:cNvGraphicFramePr/>
          <p:nvPr>
            <p:extLst>
              <p:ext uri="{D42A27DB-BD31-4B8C-83A1-F6EECF244321}">
                <p14:modId xmlns:p14="http://schemas.microsoft.com/office/powerpoint/2010/main" val="1059673360"/>
              </p:ext>
            </p:extLst>
          </p:nvPr>
        </p:nvGraphicFramePr>
        <p:xfrm>
          <a:off x="1295400" y="2286000"/>
          <a:ext cx="7086600" cy="3830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663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4679</TotalTime>
  <Words>1351</Words>
  <Application>Microsoft Office PowerPoint</Application>
  <PresentationFormat>On-screen Show (4:3)</PresentationFormat>
  <Paragraphs>368</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Parallax</vt:lpstr>
      <vt:lpstr>Your Organization's Quality Management System is OK. Now What?  Using Enterprise Architecture to Enhance Organizational Performance </vt:lpstr>
      <vt:lpstr>Agenda</vt:lpstr>
      <vt:lpstr>A Note about Models</vt:lpstr>
      <vt:lpstr>Concept Relationships</vt:lpstr>
      <vt:lpstr>Why Enterprise Architecture?</vt:lpstr>
      <vt:lpstr>Strategic Management</vt:lpstr>
      <vt:lpstr>Strategic Management Exists  in Three Dimensions</vt:lpstr>
      <vt:lpstr>Strategic, Operational, and Tactical “Building Blocks”</vt:lpstr>
      <vt:lpstr>Hierarchy of “Building Blocks” – Organizational Operations</vt:lpstr>
      <vt:lpstr>Hierarchy of “Building Blocks” – Organizational Objectives</vt:lpstr>
      <vt:lpstr>Enterprise Engineering</vt:lpstr>
      <vt:lpstr>Enterprise Engineering</vt:lpstr>
      <vt:lpstr>Enterprise Engineering “Building Blocks”</vt:lpstr>
      <vt:lpstr>What’s A “Work System?”</vt:lpstr>
      <vt:lpstr>What’s A “Work System?”</vt:lpstr>
      <vt:lpstr>Work Processes – The Traditional View</vt:lpstr>
      <vt:lpstr>Work Processes – The Enterprise Engineering View</vt:lpstr>
      <vt:lpstr>What Drives Required/Desired Results?</vt:lpstr>
      <vt:lpstr>Quality Management</vt:lpstr>
      <vt:lpstr>PowerPoint Presentation</vt:lpstr>
      <vt:lpstr>PowerPoint Presentation</vt:lpstr>
      <vt:lpstr>Enterprise Architecture</vt:lpstr>
      <vt:lpstr>PowerPoint Presentation</vt:lpstr>
      <vt:lpstr>Four Dimensions of Enterprise Architecture</vt:lpstr>
      <vt:lpstr>Enterprise Architecture</vt:lpstr>
      <vt:lpstr>Why Enterprise Architecture?</vt:lpstr>
      <vt:lpstr>Business Architecture</vt:lpstr>
      <vt:lpstr>PowerPoint Presentation</vt:lpstr>
      <vt:lpstr>PowerPoint Presentation</vt:lpstr>
      <vt:lpstr>Data Architecture</vt:lpstr>
      <vt:lpstr>PowerPoint Presentation</vt:lpstr>
      <vt:lpstr>PowerPoint Presentation</vt:lpstr>
      <vt:lpstr>Application Architecture</vt:lpstr>
      <vt:lpstr>PowerPoint Presentation</vt:lpstr>
      <vt:lpstr>Technology Architecture</vt:lpstr>
      <vt:lpstr>PowerPoint Presentation</vt:lpstr>
      <vt:lpstr>Enterprise Architecture Roadmap</vt:lpstr>
      <vt:lpstr>Baseline vs. Target Architectures</vt:lpstr>
      <vt:lpstr>So, how do you “do” Enterprise Architecture?</vt:lpstr>
      <vt:lpstr>TOGAF Components</vt:lpstr>
      <vt:lpstr>The TOGAF Architecture Development Method (ADM)</vt:lpstr>
      <vt:lpstr>PowerPoint Presentation</vt:lpstr>
      <vt:lpstr>Preliminary Phase</vt:lpstr>
      <vt:lpstr>Phase A: Architecture Vision</vt:lpstr>
      <vt:lpstr>Phase H: Architecture Change Management</vt:lpstr>
      <vt:lpstr>Requirements Management</vt:lpstr>
      <vt:lpstr>How does Enterprise Architecture align with …</vt:lpstr>
      <vt:lpstr>PowerPoint Presentation</vt:lpstr>
      <vt:lpstr>Summary</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Novak</dc:creator>
  <cp:lastModifiedBy>Jeffrey M. Parnes</cp:lastModifiedBy>
  <cp:revision>126</cp:revision>
  <dcterms:created xsi:type="dcterms:W3CDTF">2006-08-16T00:00:00Z</dcterms:created>
  <dcterms:modified xsi:type="dcterms:W3CDTF">2017-02-03T17:04:26Z</dcterms:modified>
</cp:coreProperties>
</file>