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0080625" cy="7559675"/>
  <p:notesSz cx="7772400" cy="10058400"/>
  <p:defaultTextStyle>
    <a:defPPr>
      <a:defRPr lang="en-US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EF5-CAA7-4730-A81B-73C92205070B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2BF2-F69A-4D9B-9A1B-7020AB67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FEF5-CAA7-4730-A81B-73C92205070B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2BF2-F69A-4D9B-9A1B-7020AB67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4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3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6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129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5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989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755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630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512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3520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721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017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250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389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0107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616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6208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648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324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557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9809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67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7081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224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8409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575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403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869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5630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25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22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197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902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67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497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70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ASQ 0511 Webmaster</dc:creator>
  <cp:lastModifiedBy>ASQ 0511 Webmaster</cp:lastModifiedBy>
  <cp:revision>1</cp:revision>
  <dcterms:created xsi:type="dcterms:W3CDTF">2017-07-13T01:00:57Z</dcterms:created>
  <dcterms:modified xsi:type="dcterms:W3CDTF">2017-07-13T01:00:57Z</dcterms:modified>
</cp:coreProperties>
</file>