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seh@nciinc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1344478"/>
          </a:xfrm>
        </p:spPr>
        <p:txBody>
          <a:bodyPr/>
          <a:lstStyle/>
          <a:p>
            <a:r>
              <a:rPr lang="en-US" dirty="0" smtClean="0"/>
              <a:t>Weathering the Storm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029559"/>
            <a:ext cx="8915399" cy="2619214"/>
          </a:xfrm>
        </p:spPr>
        <p:txBody>
          <a:bodyPr>
            <a:noAutofit/>
          </a:bodyPr>
          <a:lstStyle/>
          <a:p>
            <a:r>
              <a:rPr lang="en-US" sz="2400" dirty="0" smtClean="0"/>
              <a:t>An ISO 9001:2008 to ISO 9001:2015 Transitional Audit Tale</a:t>
            </a:r>
          </a:p>
          <a:p>
            <a:r>
              <a:rPr lang="en-US" sz="1400" dirty="0" smtClean="0"/>
              <a:t>Monica Seh</a:t>
            </a:r>
          </a:p>
          <a:p>
            <a:r>
              <a:rPr lang="en-US" sz="1400" dirty="0" smtClean="0"/>
              <a:t>Corporate Quality Manager</a:t>
            </a:r>
          </a:p>
          <a:p>
            <a:r>
              <a:rPr lang="en-US" sz="1400" dirty="0" smtClean="0"/>
              <a:t>NCI, Inc.</a:t>
            </a:r>
          </a:p>
          <a:p>
            <a:r>
              <a:rPr lang="en-US" sz="1400" dirty="0" smtClean="0">
                <a:hlinkClick r:id="rId2"/>
              </a:rPr>
              <a:t>mseh@nciinc.com</a:t>
            </a:r>
            <a:endParaRPr lang="en-US" sz="1400" dirty="0" smtClean="0"/>
          </a:p>
          <a:p>
            <a:r>
              <a:rPr lang="en-US" sz="1400" dirty="0" smtClean="0"/>
              <a:t>Prepared for ASQ0511, 11/8/2017 Member Meeting/Dinner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6229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2016, I was working in my office when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Corporate Quality Manager sort of quit, sort of got fired</a:t>
            </a:r>
          </a:p>
          <a:p>
            <a:r>
              <a:rPr lang="en-US" sz="2000" dirty="0" smtClean="0"/>
              <a:t>Switching me from CMMI-DEV to ISO 9001:2015, 20K and 27K audit preparations</a:t>
            </a:r>
          </a:p>
          <a:p>
            <a:r>
              <a:rPr lang="en-US" sz="2000" dirty="0" smtClean="0"/>
              <a:t>And, suddenly I am the Corporate Quality Manager</a:t>
            </a:r>
          </a:p>
          <a:p>
            <a:r>
              <a:rPr lang="en-US" sz="2000" dirty="0" smtClean="0"/>
              <a:t>I’d (not) been preparing for this moment all my life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Audits when?</a:t>
            </a:r>
          </a:p>
          <a:p>
            <a:pPr marL="0" indent="0">
              <a:buNone/>
            </a:pPr>
            <a:r>
              <a:rPr lang="en-US" sz="2000" dirty="0" smtClean="0"/>
              <a:t>April – May 2017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8899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ISO 9001:2015?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ISO standard for a Quality Management System that defines quality as Fulfillment of Customer Requirements</a:t>
            </a:r>
          </a:p>
          <a:p>
            <a:endParaRPr lang="en-US" sz="2000" dirty="0"/>
          </a:p>
          <a:p>
            <a:r>
              <a:rPr lang="en-US" sz="2000" dirty="0" smtClean="0"/>
              <a:t>About 20 pages long</a:t>
            </a:r>
          </a:p>
          <a:p>
            <a:r>
              <a:rPr lang="en-US" sz="2000" dirty="0" smtClean="0"/>
              <a:t>Plan-Do-Check-Act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109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new in ISO 9001:2015?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Context of the Organization</a:t>
            </a:r>
          </a:p>
          <a:p>
            <a:r>
              <a:rPr lang="en-US" sz="2000" dirty="0" smtClean="0"/>
              <a:t>Assessment of risk and opportunities</a:t>
            </a:r>
          </a:p>
          <a:p>
            <a:r>
              <a:rPr lang="en-US" sz="2000" dirty="0" smtClean="0"/>
              <a:t>Change management</a:t>
            </a:r>
          </a:p>
          <a:p>
            <a:r>
              <a:rPr lang="en-US" sz="2000" dirty="0" smtClean="0"/>
              <a:t>Organizational knowledge</a:t>
            </a:r>
          </a:p>
          <a:p>
            <a:r>
              <a:rPr lang="en-US" sz="2000" dirty="0" smtClean="0"/>
              <a:t>Communication</a:t>
            </a:r>
          </a:p>
          <a:p>
            <a:r>
              <a:rPr lang="en-US" sz="2000" dirty="0" smtClean="0"/>
              <a:t>Some new, badly worded procurement requirements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4802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I prepare?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Completed a detailed transition questionnaire provided by the auditing organizations</a:t>
            </a:r>
          </a:p>
          <a:p>
            <a:endParaRPr lang="en-US" sz="2000" dirty="0"/>
          </a:p>
          <a:p>
            <a:r>
              <a:rPr lang="en-US" sz="2000" dirty="0" smtClean="0"/>
              <a:t>Did the auditor look at it?  No.</a:t>
            </a:r>
          </a:p>
          <a:p>
            <a:endParaRPr lang="en-US" sz="2000" dirty="0"/>
          </a:p>
          <a:p>
            <a:r>
              <a:rPr lang="en-US" sz="2000" dirty="0" smtClean="0"/>
              <a:t>How quickly did things go from bad to worse?</a:t>
            </a:r>
          </a:p>
          <a:p>
            <a:endParaRPr lang="en-US" sz="2000" dirty="0"/>
          </a:p>
          <a:p>
            <a:pPr lvl="1"/>
            <a:r>
              <a:rPr lang="en-US" sz="1800" dirty="0" smtClean="0"/>
              <a:t>As soon as the auditor decided to do an </a:t>
            </a:r>
            <a:r>
              <a:rPr lang="en-US" sz="1800" b="1" dirty="0" smtClean="0"/>
              <a:t>integrated</a:t>
            </a:r>
            <a:r>
              <a:rPr lang="en-US" sz="1800" dirty="0" smtClean="0"/>
              <a:t> audit of all 3 of our ISO certifications.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75858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went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53153"/>
            <a:ext cx="8915400" cy="842075"/>
          </a:xfrm>
        </p:spPr>
        <p:txBody>
          <a:bodyPr/>
          <a:lstStyle/>
          <a:p>
            <a:r>
              <a:rPr lang="en-US" dirty="0" smtClean="0"/>
              <a:t>Context of the organization</a:t>
            </a:r>
          </a:p>
          <a:p>
            <a:r>
              <a:rPr lang="en-US" dirty="0"/>
              <a:t>Organizational knowledge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89212" y="2922722"/>
            <a:ext cx="8911687" cy="7552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What went wrong?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89212" y="3677960"/>
            <a:ext cx="8915400" cy="318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Change Management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expectation was that all the issues would be logged in our Process Improvement Request database </a:t>
            </a:r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Communication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The expectation was that all types of corporate communications, along with reviewer and approver information be documented (Communication Matrix)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Procurement requirements for “external process providers” – how is performance managed? 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Surprize</a:t>
            </a:r>
            <a:r>
              <a:rPr lang="en-US" dirty="0" smtClean="0">
                <a:solidFill>
                  <a:srgbClr val="00B050"/>
                </a:solidFill>
              </a:rPr>
              <a:t>!  Payroll process not documented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379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end, we passed the audit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31196"/>
            <a:ext cx="8915400" cy="547607"/>
          </a:xfrm>
        </p:spPr>
        <p:txBody>
          <a:bodyPr/>
          <a:lstStyle/>
          <a:p>
            <a:r>
              <a:rPr lang="en-US" dirty="0" smtClean="0"/>
              <a:t>With 17 nonconformities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89212" y="2909807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89212" y="3916892"/>
            <a:ext cx="8915400" cy="1972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Manage the auditor</a:t>
            </a:r>
          </a:p>
          <a:p>
            <a:r>
              <a:rPr lang="en-US" dirty="0" smtClean="0"/>
              <a:t>Only do an integrated audit if you have prepared for it</a:t>
            </a:r>
          </a:p>
          <a:p>
            <a:pPr lvl="1"/>
            <a:r>
              <a:rPr lang="en-US" dirty="0" smtClean="0"/>
              <a:t>Different auditor for each cert</a:t>
            </a:r>
          </a:p>
          <a:p>
            <a:r>
              <a:rPr lang="en-US" dirty="0" smtClean="0"/>
              <a:t>Insist on reviewing nonconformities prior to the final audit report</a:t>
            </a:r>
          </a:p>
          <a:p>
            <a:r>
              <a:rPr lang="en-US" dirty="0" smtClean="0"/>
              <a:t>Manage the auditor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10372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</TotalTime>
  <Words>320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Weathering the Storm</vt:lpstr>
      <vt:lpstr>October 2016, I was working in my office when …</vt:lpstr>
      <vt:lpstr>What is ISO 9001:2015?</vt:lpstr>
      <vt:lpstr>What is new in ISO 9001:2015?</vt:lpstr>
      <vt:lpstr>How did I prepare? </vt:lpstr>
      <vt:lpstr>What went right?</vt:lpstr>
      <vt:lpstr>In the end, we passed the audit …</vt:lpstr>
    </vt:vector>
  </TitlesOfParts>
  <Company>NCI Information Systems,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Weathering the Storm</dc:title>
  <dc:creator>Seh, Monica</dc:creator>
  <cp:lastModifiedBy>Seh, Monica</cp:lastModifiedBy>
  <cp:revision>7</cp:revision>
  <dcterms:created xsi:type="dcterms:W3CDTF">2017-11-06T21:09:09Z</dcterms:created>
  <dcterms:modified xsi:type="dcterms:W3CDTF">2017-11-06T22:06:28Z</dcterms:modified>
</cp:coreProperties>
</file>