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5" r:id="rId3"/>
    <p:sldMasterId id="2147483707" r:id="rId4"/>
    <p:sldMasterId id="2147483728" r:id="rId5"/>
  </p:sldMasterIdLst>
  <p:notesMasterIdLst>
    <p:notesMasterId r:id="rId22"/>
  </p:notesMasterIdLst>
  <p:sldIdLst>
    <p:sldId id="288" r:id="rId6"/>
    <p:sldId id="3513" r:id="rId7"/>
    <p:sldId id="3516" r:id="rId8"/>
    <p:sldId id="3520" r:id="rId9"/>
    <p:sldId id="3519" r:id="rId10"/>
    <p:sldId id="3515" r:id="rId11"/>
    <p:sldId id="3524" r:id="rId12"/>
    <p:sldId id="256" r:id="rId13"/>
    <p:sldId id="3490" r:id="rId14"/>
    <p:sldId id="3491" r:id="rId15"/>
    <p:sldId id="3521" r:id="rId16"/>
    <p:sldId id="3522" r:id="rId17"/>
    <p:sldId id="3523" r:id="rId18"/>
    <p:sldId id="3481" r:id="rId19"/>
    <p:sldId id="3503" r:id="rId20"/>
    <p:sldId id="342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EBF09-56F7-4DE5-88F7-F7DAA11CEE62}" v="25" dt="2025-10-26T18:41:33.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20" autoAdjust="0"/>
    <p:restoredTop sz="94682"/>
  </p:normalViewPr>
  <p:slideViewPr>
    <p:cSldViewPr snapToGrid="0">
      <p:cViewPr varScale="1">
        <p:scale>
          <a:sx n="105" d="100"/>
          <a:sy n="105" d="100"/>
        </p:scale>
        <p:origin x="208"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4AF4E-2694-4779-A621-377CE9045C90}" type="datetimeFigureOut">
              <a:rPr lang="en-US" smtClean="0"/>
              <a:t>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77006-DDC8-43F9-B35D-B73577BC520A}" type="slidenum">
              <a:rPr lang="en-US" smtClean="0"/>
              <a:t>‹#›</a:t>
            </a:fld>
            <a:endParaRPr lang="en-US"/>
          </a:p>
        </p:txBody>
      </p:sp>
    </p:spTree>
    <p:extLst>
      <p:ext uri="{BB962C8B-B14F-4D97-AF65-F5344CB8AC3E}">
        <p14:creationId xmlns:p14="http://schemas.microsoft.com/office/powerpoint/2010/main" val="2516621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38B59-3C3E-87AB-FCAD-53B0F6039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AC7FC-AEF8-52EE-C999-E43D9D79656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1394456-3204-03C2-097D-73AE792BC4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D8E222-3D1E-22FD-63A8-A6532E064C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D0D7E-5F40-4BE2-8D7B-C03453FC36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042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D1115-1795-19D2-E9A5-9012A13A4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08F90-81DC-13EC-71BE-5A04B1FA783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832494-99A2-4E33-D65C-663CDF16B583}"/>
              </a:ext>
            </a:extLst>
          </p:cNvPr>
          <p:cNvSpPr>
            <a:spLocks noGrp="1"/>
          </p:cNvSpPr>
          <p:nvPr>
            <p:ph type="body" idx="1"/>
          </p:nvPr>
        </p:nvSpPr>
        <p:spPr/>
        <p:txBody>
          <a:bodyPr/>
          <a:lstStyle/>
          <a:p>
            <a:endParaRPr lang="en-CA" baseline="0" dirty="0"/>
          </a:p>
        </p:txBody>
      </p:sp>
      <p:sp>
        <p:nvSpPr>
          <p:cNvPr id="4" name="Slide Number Placeholder 3">
            <a:extLst>
              <a:ext uri="{FF2B5EF4-FFF2-40B4-BE49-F238E27FC236}">
                <a16:creationId xmlns:a16="http://schemas.microsoft.com/office/drawing/2014/main" id="{3A4D8C59-9E7B-91FD-3489-11964AF43A7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58BD9E-104F-4080-AD68-92AB518D0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985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58FA7-CE7B-F732-0B97-1A0367928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4CD77-1F32-38F7-308C-3C086B688A6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B6F910B-26D0-6EC4-B32B-A334BBFD15E0}"/>
              </a:ext>
            </a:extLst>
          </p:cNvPr>
          <p:cNvSpPr>
            <a:spLocks noGrp="1"/>
          </p:cNvSpPr>
          <p:nvPr>
            <p:ph type="body" idx="1"/>
          </p:nvPr>
        </p:nvSpPr>
        <p:spPr/>
        <p:txBody>
          <a:bodyPr/>
          <a:lstStyle/>
          <a:p>
            <a:endParaRPr lang="en-CA" baseline="0" dirty="0"/>
          </a:p>
        </p:txBody>
      </p:sp>
      <p:sp>
        <p:nvSpPr>
          <p:cNvPr id="4" name="Slide Number Placeholder 3">
            <a:extLst>
              <a:ext uri="{FF2B5EF4-FFF2-40B4-BE49-F238E27FC236}">
                <a16:creationId xmlns:a16="http://schemas.microsoft.com/office/drawing/2014/main" id="{F2703859-3888-5C5C-85F1-1E3A660140B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58BD9E-104F-4080-AD68-92AB518D0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854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myASQ</a:t>
            </a:r>
            <a:r>
              <a:rPr lang="en-US" dirty="0"/>
              <a:t> events, discussions</a:t>
            </a:r>
          </a:p>
          <a:p>
            <a:r>
              <a:rPr lang="en-US" dirty="0"/>
              <a:t>Member Leader Friday update for new events &amp; resources.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58BD9E-104F-4080-AD68-92AB518D0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35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4C9A-8A0F-0C7B-410A-8A6059EC4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BCB9E-FB41-8DBF-36F8-6190EFF3C89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BF296F4-8A1B-202D-1D70-1710EC35E1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50EA0D-CBAC-31E9-3D65-3B1A8E38F8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D0D7E-5F40-4BE2-8D7B-C03453FC36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494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47A0-4C6E-26F7-F681-A4D96F89F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979E9-B6C3-F9EC-1F9A-6087D316091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63E54D9-E4A0-DC27-951C-18D798A249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21BE27-2A39-3AD3-E3B3-7AE171F927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D0D7E-5F40-4BE2-8D7B-C03453FC36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111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5CF10-FA2A-4BB6-E69B-A783212B5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C4C36-3EC2-5EDC-03A9-142F2735D2C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C8DE126-A32C-99BD-2F95-3662FA04D0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02D3B3-EA13-0B99-50C2-56D7B963B1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D0D7E-5F40-4BE2-8D7B-C03453FC36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504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EAEE5-1265-CCD9-5AE0-0DAC33A19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A5058-2C5D-E5DA-F419-DF2919887DB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F2BB54-739A-F9D1-63AB-A17B379872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37872F-6D8A-DF6E-00F2-7DD56BFCB3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D0D7E-5F40-4BE2-8D7B-C03453FC36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96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CC7D-9705-9238-B0BA-AD7F48DF9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76E09-EDCF-1198-60F5-FB7426F7F8D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E196760-0B00-B319-3AD6-799D189978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D96D97-0CD9-304D-2FA2-1C40DC4E3C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D0D7E-5F40-4BE2-8D7B-C03453FC36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608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58BD9E-104F-4080-AD68-92AB518D0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99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58BD9E-104F-4080-AD68-92AB518D0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73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2B202-AC0A-A860-CCD3-D2F286E47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833E2-4FBA-0CE3-7183-C1F803AE6A9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19893BA-EADF-CE1A-9707-003DA1B6C3F5}"/>
              </a:ext>
            </a:extLst>
          </p:cNvPr>
          <p:cNvSpPr>
            <a:spLocks noGrp="1"/>
          </p:cNvSpPr>
          <p:nvPr>
            <p:ph type="body" idx="1"/>
          </p:nvPr>
        </p:nvSpPr>
        <p:spPr/>
        <p:txBody>
          <a:bodyPr/>
          <a:lstStyle/>
          <a:p>
            <a:endParaRPr lang="en-CA" baseline="0" dirty="0"/>
          </a:p>
        </p:txBody>
      </p:sp>
      <p:sp>
        <p:nvSpPr>
          <p:cNvPr id="4" name="Slide Number Placeholder 3">
            <a:extLst>
              <a:ext uri="{FF2B5EF4-FFF2-40B4-BE49-F238E27FC236}">
                <a16:creationId xmlns:a16="http://schemas.microsoft.com/office/drawing/2014/main" id="{070481B9-8E7D-82F8-61A8-AF73D4881B4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58BD9E-104F-4080-AD68-92AB518D0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73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5.xml"/><Relationship Id="rId4" Type="http://schemas.openxmlformats.org/officeDocument/2006/relationships/image" Target="../media/image12.jp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EB7A-4763-D8B3-59A7-0D73F7A0B4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6DEF69-11FE-4925-74D0-499943F58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80EFA7-8777-F5ED-9EC8-F374EDB009CF}"/>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5" name="Footer Placeholder 4">
            <a:extLst>
              <a:ext uri="{FF2B5EF4-FFF2-40B4-BE49-F238E27FC236}">
                <a16:creationId xmlns:a16="http://schemas.microsoft.com/office/drawing/2014/main" id="{5C644FF2-757F-1BF5-9D62-0D9C84AFB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46C54-9F71-CCDF-A207-119B8E583584}"/>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386816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0043-F91B-A49A-8512-5FFACD2587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AB7752-7916-C781-B0A5-707E340DD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BCA31-F0E3-4171-ABA2-173B3CEEFE46}"/>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5" name="Footer Placeholder 4">
            <a:extLst>
              <a:ext uri="{FF2B5EF4-FFF2-40B4-BE49-F238E27FC236}">
                <a16:creationId xmlns:a16="http://schemas.microsoft.com/office/drawing/2014/main" id="{34EBEE97-AF0B-30B4-FE88-2B59F7300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4170-A963-2439-849E-847B29BE80BE}"/>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398294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93033-3367-F4EC-8EBF-BF039D3153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CBE2A7-97A3-984F-904F-FB4B3B7091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EF711-90B1-9504-86E4-776A3E18FB10}"/>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5" name="Footer Placeholder 4">
            <a:extLst>
              <a:ext uri="{FF2B5EF4-FFF2-40B4-BE49-F238E27FC236}">
                <a16:creationId xmlns:a16="http://schemas.microsoft.com/office/drawing/2014/main" id="{EB9A52E8-18BD-2167-1B56-FD5980120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97386-053B-24A2-67A8-5BFF7FFC9430}"/>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74514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11991" y="363002"/>
            <a:ext cx="11568019" cy="1322248"/>
          </a:xfrm>
        </p:spPr>
        <p:txBody>
          <a:bodyPr>
            <a:normAutofit/>
          </a:bodyPr>
          <a:lstStyle>
            <a:lvl1pPr>
              <a:defRPr sz="8100">
                <a:solidFill>
                  <a:schemeClr val="bg1"/>
                </a:solidFill>
              </a:defRPr>
            </a:lvl1pPr>
          </a:lstStyle>
          <a:p>
            <a:r>
              <a:rPr lang="en-US" sz="8100">
                <a:solidFill>
                  <a:srgbClr val="FFFFFF"/>
                </a:solidFill>
                <a:latin typeface="Arial"/>
                <a:cs typeface="Arial"/>
              </a:rPr>
              <a:t>Title Goes</a:t>
            </a:r>
            <a:r>
              <a:rPr lang="en-US" sz="8100" baseline="0">
                <a:solidFill>
                  <a:srgbClr val="FFFFFF"/>
                </a:solidFill>
                <a:latin typeface="Arial"/>
                <a:cs typeface="Arial"/>
              </a:rPr>
              <a:t> Here</a:t>
            </a:r>
            <a:endParaRPr lang="en-US" sz="8100">
              <a:solidFill>
                <a:srgbClr val="FFFFFF"/>
              </a:solidFill>
              <a:latin typeface="Arial"/>
              <a:cs typeface="Arial"/>
            </a:endParaRPr>
          </a:p>
        </p:txBody>
      </p:sp>
      <p:sp>
        <p:nvSpPr>
          <p:cNvPr id="15" name="Subtitle 2"/>
          <p:cNvSpPr>
            <a:spLocks noGrp="1"/>
          </p:cNvSpPr>
          <p:nvPr>
            <p:ph type="subTitle" idx="1" hasCustomPrompt="1"/>
          </p:nvPr>
        </p:nvSpPr>
        <p:spPr>
          <a:xfrm>
            <a:off x="453293" y="5409547"/>
            <a:ext cx="8534400" cy="471531"/>
          </a:xfrm>
          <a:prstGeom prst="rect">
            <a:avLst/>
          </a:prstGeom>
        </p:spPr>
        <p:txBody>
          <a:bodyPr>
            <a:normAutofit/>
          </a:bodyPr>
          <a:lstStyle>
            <a:lvl1pPr marL="0" indent="0" algn="l">
              <a:buNone/>
              <a:defRPr sz="19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 lastClr="FFFFFF"/>
                </a:solidFill>
                <a:effectLst/>
                <a:uLnTx/>
                <a:uFillTx/>
                <a:latin typeface="Arial"/>
                <a:cs typeface="Arial"/>
              </a:rPr>
              <a:t>SUBHEAD (ALL CAPS)</a:t>
            </a:r>
          </a:p>
        </p:txBody>
      </p:sp>
      <p:sp>
        <p:nvSpPr>
          <p:cNvPr id="16" name="Text Placeholder 13"/>
          <p:cNvSpPr>
            <a:spLocks noGrp="1"/>
          </p:cNvSpPr>
          <p:nvPr>
            <p:ph type="body" sz="quarter" idx="11" hasCustomPrompt="1"/>
          </p:nvPr>
        </p:nvSpPr>
        <p:spPr>
          <a:xfrm>
            <a:off x="453293" y="6213598"/>
            <a:ext cx="2658533" cy="350960"/>
          </a:xfrm>
          <a:prstGeom prst="rect">
            <a:avLst/>
          </a:prstGeom>
        </p:spPr>
        <p:txBody>
          <a:bodyPr>
            <a:normAutofit/>
          </a:bodyPr>
          <a:lstStyle>
            <a:lvl1pPr>
              <a:defRPr sz="1600">
                <a:solidFill>
                  <a:schemeClr val="bg1"/>
                </a:solidFill>
                <a:latin typeface="Arial"/>
                <a:cs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 lastClr="FFFFFF"/>
                </a:solidFill>
                <a:effectLst/>
                <a:uLnTx/>
                <a:uFillTx/>
                <a:latin typeface="Arial"/>
                <a:cs typeface="Arial"/>
              </a:rPr>
              <a:t>Month Day, Year</a:t>
            </a:r>
          </a:p>
        </p:txBody>
      </p:sp>
      <p:pic>
        <p:nvPicPr>
          <p:cNvPr id="3" name="Picture 2"/>
          <p:cNvPicPr>
            <a:picLocks noChangeAspect="1"/>
          </p:cNvPicPr>
          <p:nvPr userDrawn="1"/>
        </p:nvPicPr>
        <p:blipFill>
          <a:blip r:embed="rId3"/>
          <a:stretch>
            <a:fillRect/>
          </a:stretch>
        </p:blipFill>
        <p:spPr>
          <a:xfrm>
            <a:off x="170175" y="1904497"/>
            <a:ext cx="11851651" cy="3066554"/>
          </a:xfrm>
          <a:prstGeom prst="rect">
            <a:avLst/>
          </a:prstGeom>
        </p:spPr>
      </p:pic>
      <p:sp>
        <p:nvSpPr>
          <p:cNvPr id="2" name="Slide Number Placeholder 1"/>
          <p:cNvSpPr>
            <a:spLocks noGrp="1"/>
          </p:cNvSpPr>
          <p:nvPr>
            <p:ph type="sldNum" sz="quarter" idx="14"/>
          </p:nvPr>
        </p:nvSpPr>
        <p:spPr>
          <a:xfrm>
            <a:off x="9278112" y="6428712"/>
            <a:ext cx="2743200" cy="365125"/>
          </a:xfrm>
        </p:spPr>
        <p:txBody>
          <a:bodyPr/>
          <a:lstStyle>
            <a:lvl1pPr>
              <a:defRPr>
                <a:solidFill>
                  <a:schemeClr val="bg1">
                    <a:lumMod val="50000"/>
                  </a:schemeClr>
                </a:solidFill>
              </a:defRPr>
            </a:lvl1pPr>
          </a:lstStyle>
          <a:p>
            <a:fld id="{006787D7-C74E-48A0-8C05-76E5A2B3921F}" type="slidenum">
              <a:rPr lang="en-US" smtClean="0"/>
              <a:pPr/>
              <a:t>‹#›</a:t>
            </a:fld>
            <a:endParaRPr lang="en-US"/>
          </a:p>
        </p:txBody>
      </p:sp>
    </p:spTree>
    <p:extLst>
      <p:ext uri="{BB962C8B-B14F-4D97-AF65-F5344CB8AC3E}">
        <p14:creationId xmlns:p14="http://schemas.microsoft.com/office/powerpoint/2010/main" val="2391157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11992" y="363002"/>
            <a:ext cx="11568019" cy="1322248"/>
          </a:xfrm>
        </p:spPr>
        <p:txBody>
          <a:bodyPr>
            <a:normAutofit/>
          </a:bodyPr>
          <a:lstStyle>
            <a:lvl1pPr>
              <a:defRPr sz="6075">
                <a:solidFill>
                  <a:schemeClr val="bg1"/>
                </a:solidFill>
              </a:defRPr>
            </a:lvl1pPr>
          </a:lstStyle>
          <a:p>
            <a:r>
              <a:rPr lang="en-US" sz="6075">
                <a:solidFill>
                  <a:srgbClr val="FFFFFF"/>
                </a:solidFill>
                <a:latin typeface="Arial"/>
                <a:cs typeface="Arial"/>
              </a:rPr>
              <a:t>Title Goes</a:t>
            </a:r>
            <a:r>
              <a:rPr lang="en-US" sz="6075" baseline="0">
                <a:solidFill>
                  <a:srgbClr val="FFFFFF"/>
                </a:solidFill>
                <a:latin typeface="Arial"/>
                <a:cs typeface="Arial"/>
              </a:rPr>
              <a:t> Here</a:t>
            </a:r>
            <a:endParaRPr lang="en-US" sz="6075">
              <a:solidFill>
                <a:srgbClr val="FFFFFF"/>
              </a:solidFill>
              <a:latin typeface="Arial"/>
              <a:cs typeface="Arial"/>
            </a:endParaRPr>
          </a:p>
        </p:txBody>
      </p:sp>
      <p:sp>
        <p:nvSpPr>
          <p:cNvPr id="15" name="Subtitle 2"/>
          <p:cNvSpPr>
            <a:spLocks noGrp="1"/>
          </p:cNvSpPr>
          <p:nvPr>
            <p:ph type="subTitle" idx="1" hasCustomPrompt="1"/>
          </p:nvPr>
        </p:nvSpPr>
        <p:spPr>
          <a:xfrm>
            <a:off x="453293" y="5409549"/>
            <a:ext cx="8534400" cy="471531"/>
          </a:xfrm>
          <a:prstGeom prst="rect">
            <a:avLst/>
          </a:prstGeom>
        </p:spPr>
        <p:txBody>
          <a:bodyPr>
            <a:normAutofit/>
          </a:bodyPr>
          <a:lstStyle>
            <a:lvl1pPr marL="0" indent="0" algn="l">
              <a:buNone/>
              <a:defRPr sz="142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eaLnBrk="1" fontAlgn="auto" latinLnBrk="0" hangingPunct="1">
              <a:lnSpc>
                <a:spcPct val="100000"/>
              </a:lnSpc>
              <a:spcBef>
                <a:spcPts val="0"/>
              </a:spcBef>
              <a:spcAft>
                <a:spcPts val="0"/>
              </a:spcAft>
              <a:buClrTx/>
              <a:buSzTx/>
              <a:buFontTx/>
              <a:buNone/>
              <a:tabLst/>
              <a:defRPr/>
            </a:pPr>
            <a:r>
              <a:rPr kumimoji="0" lang="en-US" sz="1425" b="0" i="0" u="none" strike="noStrike" kern="0" cap="none" spc="0" normalizeH="0" baseline="0" noProof="0">
                <a:ln>
                  <a:noFill/>
                </a:ln>
                <a:solidFill>
                  <a:sysClr val="window" lastClr="FFFFFF"/>
                </a:solidFill>
                <a:effectLst/>
                <a:uLnTx/>
                <a:uFillTx/>
                <a:latin typeface="Arial"/>
                <a:cs typeface="Arial"/>
              </a:rPr>
              <a:t>SUBHEAD (ALL CAPS)</a:t>
            </a:r>
          </a:p>
        </p:txBody>
      </p:sp>
      <p:sp>
        <p:nvSpPr>
          <p:cNvPr id="16" name="Text Placeholder 13"/>
          <p:cNvSpPr>
            <a:spLocks noGrp="1"/>
          </p:cNvSpPr>
          <p:nvPr>
            <p:ph type="body" sz="quarter" idx="11" hasCustomPrompt="1"/>
          </p:nvPr>
        </p:nvSpPr>
        <p:spPr>
          <a:xfrm>
            <a:off x="453293" y="6213598"/>
            <a:ext cx="2658533" cy="350960"/>
          </a:xfrm>
          <a:prstGeom prst="rect">
            <a:avLst/>
          </a:prstGeom>
        </p:spPr>
        <p:txBody>
          <a:bodyPr>
            <a:normAutofit/>
          </a:bodyPr>
          <a:lstStyle>
            <a:lvl1pPr>
              <a:defRPr sz="1200">
                <a:solidFill>
                  <a:schemeClr val="bg1"/>
                </a:solidFill>
                <a:latin typeface="Arial"/>
                <a:cs typeface="Arial"/>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 lastClr="FFFFFF"/>
                </a:solidFill>
                <a:effectLst/>
                <a:uLnTx/>
                <a:uFillTx/>
                <a:latin typeface="Arial"/>
                <a:cs typeface="Arial"/>
              </a:rPr>
              <a:t>Month Day, Year</a:t>
            </a:r>
          </a:p>
        </p:txBody>
      </p:sp>
      <p:pic>
        <p:nvPicPr>
          <p:cNvPr id="3" name="Picture 2"/>
          <p:cNvPicPr>
            <a:picLocks noChangeAspect="1"/>
          </p:cNvPicPr>
          <p:nvPr userDrawn="1"/>
        </p:nvPicPr>
        <p:blipFill>
          <a:blip r:embed="rId3"/>
          <a:stretch>
            <a:fillRect/>
          </a:stretch>
        </p:blipFill>
        <p:spPr>
          <a:xfrm>
            <a:off x="170176" y="1904497"/>
            <a:ext cx="11851651" cy="3066554"/>
          </a:xfrm>
          <a:prstGeom prst="rect">
            <a:avLst/>
          </a:prstGeom>
        </p:spPr>
      </p:pic>
      <p:sp>
        <p:nvSpPr>
          <p:cNvPr id="2" name="Slide Number Placeholder 1"/>
          <p:cNvSpPr>
            <a:spLocks noGrp="1"/>
          </p:cNvSpPr>
          <p:nvPr>
            <p:ph type="sldNum" sz="quarter" idx="14"/>
          </p:nvPr>
        </p:nvSpPr>
        <p:spPr>
          <a:xfrm>
            <a:off x="9278112" y="6428714"/>
            <a:ext cx="2743200" cy="365125"/>
          </a:xfrm>
        </p:spPr>
        <p:txBody>
          <a:bodyPr/>
          <a:lstStyle>
            <a:lvl1pPr>
              <a:defRPr>
                <a:solidFill>
                  <a:schemeClr val="bg1">
                    <a:lumMod val="50000"/>
                  </a:schemeClr>
                </a:solidFill>
              </a:defRPr>
            </a:lvl1pPr>
          </a:lstStyle>
          <a:p>
            <a:fld id="{006787D7-C74E-48A0-8C05-76E5A2B3921F}" type="slidenum">
              <a:rPr lang="en-US" smtClean="0"/>
              <a:pPr/>
              <a:t>‹#›</a:t>
            </a:fld>
            <a:endParaRPr lang="en-US"/>
          </a:p>
        </p:txBody>
      </p:sp>
    </p:spTree>
    <p:extLst>
      <p:ext uri="{BB962C8B-B14F-4D97-AF65-F5344CB8AC3E}">
        <p14:creationId xmlns:p14="http://schemas.microsoft.com/office/powerpoint/2010/main" val="324861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484853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1pPr>
              <a:defRPr>
                <a:solidFill>
                  <a:srgbClr val="FFFFFF"/>
                </a:solidFill>
              </a:defRPr>
            </a:lvl1pPr>
            <a:lvl2pPr>
              <a:lnSpc>
                <a:spcPct val="100000"/>
              </a:lnSpc>
              <a:spcAft>
                <a:spcPts val="45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401564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1pPr>
              <a:defRPr>
                <a:solidFill>
                  <a:srgbClr val="FFFFFF"/>
                </a:solidFill>
              </a:defRPr>
            </a:lvl1pPr>
            <a:lvl2pPr>
              <a:lnSpc>
                <a:spcPct val="100000"/>
              </a:lnSpc>
              <a:spcAft>
                <a:spcPts val="45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413026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1pPr>
              <a:defRPr>
                <a:solidFill>
                  <a:srgbClr val="FFFFFF"/>
                </a:solidFill>
              </a:defRPr>
            </a:lvl1pPr>
            <a:lvl2pPr>
              <a:lnSpc>
                <a:spcPct val="100000"/>
              </a:lnSpc>
              <a:spcAft>
                <a:spcPts val="45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3825122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7"/>
            <a:ext cx="7839456" cy="2196669"/>
          </a:xfrm>
        </p:spPr>
        <p:txBody>
          <a:bodyPr/>
          <a:lstStyle>
            <a:lvl1pPr>
              <a:defRPr>
                <a:solidFill>
                  <a:srgbClr val="FFFFFF"/>
                </a:solidFill>
              </a:defRPr>
            </a:lvl1pPr>
            <a:lvl2pPr>
              <a:lnSpc>
                <a:spcPct val="100000"/>
              </a:lnSpc>
              <a:spcAft>
                <a:spcPts val="45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3388680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7"/>
            <a:ext cx="7839456" cy="2196669"/>
          </a:xfrm>
        </p:spPr>
        <p:txBody>
          <a:bodyPr/>
          <a:lstStyle>
            <a:lvl1pPr>
              <a:defRPr>
                <a:solidFill>
                  <a:srgbClr val="FFFFFF"/>
                </a:solidFill>
              </a:defRPr>
            </a:lvl1pPr>
            <a:lvl2pPr>
              <a:lnSpc>
                <a:spcPct val="100000"/>
              </a:lnSpc>
              <a:spcAft>
                <a:spcPts val="45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45007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134C-146D-E3E4-23A3-F7533C3A81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BD5B8-0F99-AD72-D325-C62FCA471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72EE7-79A2-BAE9-CD69-65FF624E0D92}"/>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5" name="Footer Placeholder 4">
            <a:extLst>
              <a:ext uri="{FF2B5EF4-FFF2-40B4-BE49-F238E27FC236}">
                <a16:creationId xmlns:a16="http://schemas.microsoft.com/office/drawing/2014/main" id="{DBDBFF12-B205-8D71-2FF8-32E942089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5F08F-0A1A-F0C1-66BF-A54EDFCCB3A8}"/>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4171616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vider slide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7"/>
            <a:ext cx="7839456" cy="2196669"/>
          </a:xfrm>
        </p:spPr>
        <p:txBody>
          <a:bodyPr/>
          <a:lstStyle>
            <a:lvl1pPr>
              <a:defRPr>
                <a:solidFill>
                  <a:srgbClr val="FFFFFF"/>
                </a:solidFill>
              </a:defRPr>
            </a:lvl1pPr>
            <a:lvl2pPr>
              <a:lnSpc>
                <a:spcPct val="100000"/>
              </a:lnSpc>
              <a:spcAft>
                <a:spcPts val="45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6525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image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30" y="1243584"/>
            <a:ext cx="4968489" cy="4279392"/>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7" name="Picture Placeholder 8"/>
          <p:cNvSpPr>
            <a:spLocks noGrp="1"/>
          </p:cNvSpPr>
          <p:nvPr>
            <p:ph type="pic" sz="quarter" idx="11"/>
          </p:nvPr>
        </p:nvSpPr>
        <p:spPr>
          <a:xfrm>
            <a:off x="6519333" y="1580339"/>
            <a:ext cx="5271936" cy="2730830"/>
          </a:xfrm>
          <a:solidFill>
            <a:srgbClr val="FFFFFF"/>
          </a:solidFill>
        </p:spPr>
        <p:txBody>
          <a:bodyPr>
            <a:normAutofit/>
          </a:bodyPr>
          <a:lstStyle>
            <a:lvl1pPr>
              <a:defRPr sz="1725">
                <a:solidFill>
                  <a:srgbClr val="C050FF"/>
                </a:solidFill>
              </a:defRPr>
            </a:lvl1pPr>
          </a:lstStyle>
          <a:p>
            <a:pPr lvl="0"/>
            <a:endParaRPr lang="en-US" noProof="0"/>
          </a:p>
        </p:txBody>
      </p:sp>
      <p:sp>
        <p:nvSpPr>
          <p:cNvPr id="3" name="Slide Number Placeholder 2"/>
          <p:cNvSpPr>
            <a:spLocks noGrp="1"/>
          </p:cNvSpPr>
          <p:nvPr>
            <p:ph type="sldNum" sz="quarter" idx="12"/>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526168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image long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30" y="1243584"/>
            <a:ext cx="4968489" cy="4279392"/>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7" name="Picture Placeholder 8"/>
          <p:cNvSpPr>
            <a:spLocks noGrp="1"/>
          </p:cNvSpPr>
          <p:nvPr>
            <p:ph type="pic" sz="quarter" idx="11"/>
          </p:nvPr>
        </p:nvSpPr>
        <p:spPr>
          <a:xfrm>
            <a:off x="6519333" y="1580341"/>
            <a:ext cx="5271936" cy="4033061"/>
          </a:xfrm>
          <a:solidFill>
            <a:srgbClr val="FFFFFF"/>
          </a:solidFill>
        </p:spPr>
        <p:txBody>
          <a:bodyPr>
            <a:normAutofit/>
          </a:bodyPr>
          <a:lstStyle>
            <a:lvl1pPr>
              <a:defRPr sz="1725">
                <a:solidFill>
                  <a:srgbClr val="C050FF"/>
                </a:solidFill>
              </a:defRPr>
            </a:lvl1pPr>
          </a:lstStyle>
          <a:p>
            <a:pPr lvl="0"/>
            <a:endParaRPr lang="en-US" noProof="0"/>
          </a:p>
        </p:txBody>
      </p:sp>
      <p:sp>
        <p:nvSpPr>
          <p:cNvPr id="3" name="Slide Number Placeholder 2"/>
          <p:cNvSpPr>
            <a:spLocks noGrp="1"/>
          </p:cNvSpPr>
          <p:nvPr>
            <p:ph type="sldNum" sz="quarter" idx="12"/>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3572182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mages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30" y="1243584"/>
            <a:ext cx="4968489" cy="4279392"/>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9" name="Picture Placeholder 8"/>
          <p:cNvSpPr>
            <a:spLocks noGrp="1"/>
          </p:cNvSpPr>
          <p:nvPr>
            <p:ph type="pic" sz="quarter" idx="11"/>
          </p:nvPr>
        </p:nvSpPr>
        <p:spPr>
          <a:xfrm>
            <a:off x="6523379" y="1585829"/>
            <a:ext cx="2598928" cy="2025982"/>
          </a:xfrm>
          <a:solidFill>
            <a:srgbClr val="FFFFFF"/>
          </a:solidFill>
        </p:spPr>
        <p:txBody>
          <a:bodyPr>
            <a:normAutofit/>
          </a:bodyPr>
          <a:lstStyle>
            <a:lvl1pPr>
              <a:defRPr sz="1725">
                <a:solidFill>
                  <a:srgbClr val="C050FF"/>
                </a:solidFill>
              </a:defRPr>
            </a:lvl1pPr>
          </a:lstStyle>
          <a:p>
            <a:pPr lvl="0"/>
            <a:endParaRPr lang="en-US" noProof="0"/>
          </a:p>
        </p:txBody>
      </p:sp>
      <p:sp>
        <p:nvSpPr>
          <p:cNvPr id="10" name="Picture Placeholder 8"/>
          <p:cNvSpPr>
            <a:spLocks noGrp="1"/>
          </p:cNvSpPr>
          <p:nvPr>
            <p:ph type="pic" sz="quarter" idx="13"/>
          </p:nvPr>
        </p:nvSpPr>
        <p:spPr>
          <a:xfrm>
            <a:off x="6523380" y="3685650"/>
            <a:ext cx="5300811" cy="1927753"/>
          </a:xfrm>
          <a:solidFill>
            <a:srgbClr val="FFFFFF"/>
          </a:solidFill>
        </p:spPr>
        <p:txBody>
          <a:bodyPr>
            <a:normAutofit/>
          </a:bodyPr>
          <a:lstStyle>
            <a:lvl1pPr>
              <a:defRPr sz="1725">
                <a:solidFill>
                  <a:srgbClr val="C050FF"/>
                </a:solidFill>
              </a:defRPr>
            </a:lvl1pPr>
          </a:lstStyle>
          <a:p>
            <a:pPr lvl="0"/>
            <a:endParaRPr lang="en-US" noProof="0"/>
          </a:p>
        </p:txBody>
      </p:sp>
      <p:sp>
        <p:nvSpPr>
          <p:cNvPr id="11" name="Picture Placeholder 8"/>
          <p:cNvSpPr>
            <a:spLocks noGrp="1"/>
          </p:cNvSpPr>
          <p:nvPr>
            <p:ph type="pic" sz="quarter" idx="14"/>
          </p:nvPr>
        </p:nvSpPr>
        <p:spPr>
          <a:xfrm>
            <a:off x="9215101" y="1585829"/>
            <a:ext cx="2598928" cy="2025982"/>
          </a:xfrm>
          <a:solidFill>
            <a:srgbClr val="FFFFFF"/>
          </a:solidFill>
        </p:spPr>
        <p:txBody>
          <a:bodyPr>
            <a:normAutofit/>
          </a:bodyPr>
          <a:lstStyle>
            <a:lvl1pPr>
              <a:defRPr sz="1725">
                <a:solidFill>
                  <a:srgbClr val="C050FF"/>
                </a:solidFill>
              </a:defRPr>
            </a:lvl1pPr>
          </a:lstStyle>
          <a:p>
            <a:pPr lvl="0"/>
            <a:endParaRPr lang="en-US" noProof="0"/>
          </a:p>
        </p:txBody>
      </p:sp>
      <p:sp>
        <p:nvSpPr>
          <p:cNvPr id="3" name="Slide Number Placeholder 2"/>
          <p:cNvSpPr>
            <a:spLocks noGrp="1"/>
          </p:cNvSpPr>
          <p:nvPr>
            <p:ph type="sldNum" sz="quarter" idx="15"/>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53780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image bottom">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12" name="Picture Placeholder 8"/>
          <p:cNvSpPr>
            <a:spLocks noGrp="1"/>
          </p:cNvSpPr>
          <p:nvPr>
            <p:ph type="pic" sz="quarter" idx="13"/>
          </p:nvPr>
        </p:nvSpPr>
        <p:spPr>
          <a:xfrm>
            <a:off x="534706" y="1368428"/>
            <a:ext cx="11137103" cy="4036187"/>
          </a:xfrm>
          <a:solidFill>
            <a:srgbClr val="FFFFFF"/>
          </a:solidFill>
        </p:spPr>
        <p:txBody>
          <a:bodyPr>
            <a:normAutofit/>
          </a:bodyPr>
          <a:lstStyle>
            <a:lvl1pPr>
              <a:defRPr sz="1725">
                <a:solidFill>
                  <a:srgbClr val="C050FF"/>
                </a:solidFill>
              </a:defRPr>
            </a:lvl1pPr>
          </a:lstStyle>
          <a:p>
            <a:pPr lvl="0"/>
            <a:endParaRPr lang="en-US" noProof="0"/>
          </a:p>
        </p:txBody>
      </p:sp>
      <p:sp>
        <p:nvSpPr>
          <p:cNvPr id="3" name="Slide Number Placeholder 2"/>
          <p:cNvSpPr>
            <a:spLocks noGrp="1"/>
          </p:cNvSpPr>
          <p:nvPr>
            <p:ph type="sldNum" sz="quarter" idx="14"/>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667074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image lar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5" name="Picture Placeholder 8"/>
          <p:cNvSpPr>
            <a:spLocks noGrp="1"/>
          </p:cNvSpPr>
          <p:nvPr>
            <p:ph type="pic" sz="quarter" idx="13"/>
          </p:nvPr>
        </p:nvSpPr>
        <p:spPr>
          <a:xfrm>
            <a:off x="534706" y="1368428"/>
            <a:ext cx="11137103" cy="4827335"/>
          </a:xfrm>
          <a:solidFill>
            <a:srgbClr val="FFFFFF"/>
          </a:solidFill>
        </p:spPr>
        <p:txBody>
          <a:bodyPr>
            <a:normAutofit/>
          </a:bodyPr>
          <a:lstStyle>
            <a:lvl1pPr>
              <a:defRPr sz="1725">
                <a:solidFill>
                  <a:srgbClr val="C050FF"/>
                </a:solidFill>
              </a:defRPr>
            </a:lvl1pPr>
          </a:lstStyle>
          <a:p>
            <a:pPr lvl="0"/>
            <a:endParaRPr lang="en-US" noProof="0"/>
          </a:p>
        </p:txBody>
      </p:sp>
      <p:sp>
        <p:nvSpPr>
          <p:cNvPr id="3" name="Slide Number Placeholder 2"/>
          <p:cNvSpPr>
            <a:spLocks noGrp="1"/>
          </p:cNvSpPr>
          <p:nvPr>
            <p:ph type="sldNum" sz="quarter" idx="14"/>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510824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r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hart Placeholder 5"/>
          <p:cNvSpPr>
            <a:spLocks noGrp="1"/>
          </p:cNvSpPr>
          <p:nvPr>
            <p:ph type="chart" sz="quarter" idx="10"/>
          </p:nvPr>
        </p:nvSpPr>
        <p:spPr>
          <a:xfrm>
            <a:off x="1328928" y="1243584"/>
            <a:ext cx="9347200" cy="4114800"/>
          </a:xfrm>
        </p:spPr>
        <p:txBody>
          <a:bodyPr/>
          <a:lstStyle/>
          <a:p>
            <a:endParaRPr lang="en-US"/>
          </a:p>
        </p:txBody>
      </p:sp>
      <p:sp>
        <p:nvSpPr>
          <p:cNvPr id="4" name="Slide Number Placeholder 3"/>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87140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with logo at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7"/>
            <a:ext cx="7839456" cy="2196669"/>
          </a:xfrm>
        </p:spPr>
        <p:txBody>
          <a:bodyPr/>
          <a:lstStyle>
            <a:lvl1pPr>
              <a:defRPr>
                <a:solidFill>
                  <a:srgbClr val="FFFFFF"/>
                </a:solidFill>
              </a:defRPr>
            </a:lvl1pPr>
            <a:lvl2pPr>
              <a:lnSpc>
                <a:spcPct val="100000"/>
              </a:lnSpc>
              <a:spcAft>
                <a:spcPts val="45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5" name="Picture Placeholder 4"/>
          <p:cNvSpPr>
            <a:spLocks noGrp="1"/>
          </p:cNvSpPr>
          <p:nvPr>
            <p:ph type="pic" sz="quarter" idx="11"/>
          </p:nvPr>
        </p:nvSpPr>
        <p:spPr>
          <a:xfrm>
            <a:off x="524259" y="5605272"/>
            <a:ext cx="4905156" cy="868680"/>
          </a:xfrm>
        </p:spPr>
        <p:txBody>
          <a:bodyPr/>
          <a:lstStyle/>
          <a:p>
            <a:endParaRPr lang="en-US"/>
          </a:p>
        </p:txBody>
      </p:sp>
      <p:sp>
        <p:nvSpPr>
          <p:cNvPr id="3" name="Slide Number Placeholder 2"/>
          <p:cNvSpPr>
            <a:spLocks noGrp="1"/>
          </p:cNvSpPr>
          <p:nvPr>
            <p:ph type="sldNum" sz="quarter" idx="12"/>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4115288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Blue">
    <p:bg>
      <p:bgPr>
        <a:solidFill>
          <a:srgbClr val="026CB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3672949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Green">
    <p:bg>
      <p:bgPr>
        <a:solidFill>
          <a:srgbClr val="8DC63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44155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DF6D-24FE-BCCD-6A12-1FC00616BC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575C1C-5ADE-ECF6-F6F6-E3EB6BFA8D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E9392-D20A-66B2-A7F4-84B7FDD35970}"/>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5" name="Footer Placeholder 4">
            <a:extLst>
              <a:ext uri="{FF2B5EF4-FFF2-40B4-BE49-F238E27FC236}">
                <a16:creationId xmlns:a16="http://schemas.microsoft.com/office/drawing/2014/main" id="{164B7E4A-B7C4-9226-2892-10A660763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2A53F-612E-3775-03CA-FA21C9BF2344}"/>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2708381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Thank You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440" y="3803469"/>
            <a:ext cx="10972800" cy="749808"/>
          </a:xfrm>
        </p:spPr>
        <p:txBody>
          <a:bodyPr>
            <a:normAutofit/>
          </a:bodyPr>
          <a:lstStyle>
            <a:lvl1pPr algn="ctr">
              <a:defRPr sz="2400" baseline="0"/>
            </a:lvl1pPr>
          </a:lstStyle>
          <a:p>
            <a:r>
              <a:rPr lang="en-US"/>
              <a:t>Click to edit Master title style</a:t>
            </a:r>
          </a:p>
        </p:txBody>
      </p:sp>
      <p:sp>
        <p:nvSpPr>
          <p:cNvPr id="4" name="Text Placeholder 5"/>
          <p:cNvSpPr>
            <a:spLocks noGrp="1"/>
          </p:cNvSpPr>
          <p:nvPr>
            <p:ph type="body" sz="quarter" idx="10" hasCustomPrompt="1"/>
          </p:nvPr>
        </p:nvSpPr>
        <p:spPr>
          <a:xfrm>
            <a:off x="2151405" y="4874387"/>
            <a:ext cx="7839456" cy="459619"/>
          </a:xfrm>
        </p:spPr>
        <p:txBody>
          <a:bodyPr/>
          <a:lstStyle>
            <a:lvl1pPr algn="ctr">
              <a:defRPr sz="1350" baseline="0"/>
            </a:lvl1pPr>
            <a:lvl3pPr>
              <a:defRPr>
                <a:solidFill>
                  <a:srgbClr val="000000"/>
                </a:solidFill>
              </a:defRPr>
            </a:lvl3pPr>
            <a:lvl4pPr marL="205740" indent="0">
              <a:buNone/>
              <a:defRPr/>
            </a:lvl4pPr>
          </a:lstStyle>
          <a:p>
            <a:pPr lvl="0"/>
            <a:r>
              <a:rPr lang="en-US"/>
              <a:t>Click to edit subhead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4942" y="1577254"/>
            <a:ext cx="2499935" cy="1793902"/>
          </a:xfrm>
          <a:prstGeom prst="rect">
            <a:avLst/>
          </a:prstGeom>
        </p:spPr>
      </p:pic>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720806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956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75" b="0" i="0">
                <a:solidFill>
                  <a:srgbClr val="016CB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8275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1EB4-B2B1-A213-B420-C935A7E70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39883-0A18-5E5E-CD94-5A76AE3FD5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402A00-C6BB-A66B-9B22-4D441D799B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8E216-D39B-B5AA-13D1-52F73FC96B14}"/>
              </a:ext>
            </a:extLst>
          </p:cNvPr>
          <p:cNvSpPr>
            <a:spLocks noGrp="1"/>
          </p:cNvSpPr>
          <p:nvPr>
            <p:ph type="dt" sz="half" idx="10"/>
          </p:nvPr>
        </p:nvSpPr>
        <p:spPr/>
        <p:txBody>
          <a:bodyPr/>
          <a:lstStyle/>
          <a:p>
            <a:fld id="{BE0AF6FA-8A59-4545-9641-BDEBFAB16339}" type="datetimeFigureOut">
              <a:rPr lang="en-US" smtClean="0"/>
              <a:t>11/5/25</a:t>
            </a:fld>
            <a:endParaRPr lang="en-US"/>
          </a:p>
        </p:txBody>
      </p:sp>
      <p:sp>
        <p:nvSpPr>
          <p:cNvPr id="6" name="Footer Placeholder 5">
            <a:extLst>
              <a:ext uri="{FF2B5EF4-FFF2-40B4-BE49-F238E27FC236}">
                <a16:creationId xmlns:a16="http://schemas.microsoft.com/office/drawing/2014/main" id="{FD2DE8E3-7F38-5507-0DD3-9541E116A8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09FFD-E7C1-5C45-96A4-38E329E169FC}"/>
              </a:ext>
            </a:extLst>
          </p:cNvPr>
          <p:cNvSpPr>
            <a:spLocks noGrp="1"/>
          </p:cNvSpPr>
          <p:nvPr>
            <p:ph type="sldNum" sz="quarter" idx="12"/>
          </p:nvPr>
        </p:nvSpPr>
        <p:spPr/>
        <p:txBody>
          <a:bodyPr/>
          <a:lstStyle/>
          <a:p>
            <a:fld id="{05ADF908-FA12-4BA2-AA59-52820034103F}" type="slidenum">
              <a:rPr lang="en-US" smtClean="0"/>
              <a:t>‹#›</a:t>
            </a:fld>
            <a:endParaRPr lang="en-US"/>
          </a:p>
        </p:txBody>
      </p:sp>
    </p:spTree>
    <p:extLst>
      <p:ext uri="{BB962C8B-B14F-4D97-AF65-F5344CB8AC3E}">
        <p14:creationId xmlns:p14="http://schemas.microsoft.com/office/powerpoint/2010/main" val="2641098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199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143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38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130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140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848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C2F7-1E2E-3229-F75C-8CA2FE2A6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41C4F8-EA96-1F5D-FB18-14BDFCDE88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4D906-0790-25B1-C656-258E48C0A0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D925AA-2EE6-9576-D1D2-9263F98B4BBC}"/>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6" name="Footer Placeholder 5">
            <a:extLst>
              <a:ext uri="{FF2B5EF4-FFF2-40B4-BE49-F238E27FC236}">
                <a16:creationId xmlns:a16="http://schemas.microsoft.com/office/drawing/2014/main" id="{D8D8E104-52D2-939C-A963-2BD1CEE9D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9DC84-B114-99B0-D44E-59120E6D68F7}"/>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1138188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9059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668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474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2100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858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11991" y="363002"/>
            <a:ext cx="11568019" cy="1322248"/>
          </a:xfrm>
        </p:spPr>
        <p:txBody>
          <a:bodyPr>
            <a:normAutofit/>
          </a:bodyPr>
          <a:lstStyle>
            <a:lvl1pPr>
              <a:defRPr sz="8100">
                <a:solidFill>
                  <a:schemeClr val="bg1"/>
                </a:solidFill>
              </a:defRPr>
            </a:lvl1pPr>
          </a:lstStyle>
          <a:p>
            <a:r>
              <a:rPr lang="en-US" sz="8100">
                <a:solidFill>
                  <a:srgbClr val="FFFFFF"/>
                </a:solidFill>
                <a:latin typeface="Arial"/>
                <a:cs typeface="Arial"/>
              </a:rPr>
              <a:t>Title Goes</a:t>
            </a:r>
            <a:r>
              <a:rPr lang="en-US" sz="8100" baseline="0">
                <a:solidFill>
                  <a:srgbClr val="FFFFFF"/>
                </a:solidFill>
                <a:latin typeface="Arial"/>
                <a:cs typeface="Arial"/>
              </a:rPr>
              <a:t> Here</a:t>
            </a:r>
            <a:endParaRPr lang="en-US" sz="8100">
              <a:solidFill>
                <a:srgbClr val="FFFFFF"/>
              </a:solidFill>
              <a:latin typeface="Arial"/>
              <a:cs typeface="Arial"/>
            </a:endParaRPr>
          </a:p>
        </p:txBody>
      </p:sp>
      <p:sp>
        <p:nvSpPr>
          <p:cNvPr id="15" name="Subtitle 2"/>
          <p:cNvSpPr>
            <a:spLocks noGrp="1"/>
          </p:cNvSpPr>
          <p:nvPr>
            <p:ph type="subTitle" idx="1" hasCustomPrompt="1"/>
          </p:nvPr>
        </p:nvSpPr>
        <p:spPr>
          <a:xfrm>
            <a:off x="453293" y="5409547"/>
            <a:ext cx="8534400" cy="471531"/>
          </a:xfrm>
          <a:prstGeom prst="rect">
            <a:avLst/>
          </a:prstGeom>
        </p:spPr>
        <p:txBody>
          <a:bodyPr>
            <a:normAutofit/>
          </a:bodyPr>
          <a:lstStyle>
            <a:lvl1pPr marL="0" indent="0" algn="l">
              <a:buNone/>
              <a:defRPr sz="19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 lastClr="FFFFFF"/>
                </a:solidFill>
                <a:effectLst/>
                <a:uLnTx/>
                <a:uFillTx/>
                <a:latin typeface="Arial"/>
                <a:cs typeface="Arial"/>
              </a:rPr>
              <a:t>SUBHEAD (ALL CAPS)</a:t>
            </a:r>
          </a:p>
        </p:txBody>
      </p:sp>
      <p:sp>
        <p:nvSpPr>
          <p:cNvPr id="16" name="Text Placeholder 13"/>
          <p:cNvSpPr>
            <a:spLocks noGrp="1"/>
          </p:cNvSpPr>
          <p:nvPr>
            <p:ph type="body" sz="quarter" idx="11" hasCustomPrompt="1"/>
          </p:nvPr>
        </p:nvSpPr>
        <p:spPr>
          <a:xfrm>
            <a:off x="453293" y="6213598"/>
            <a:ext cx="2658533" cy="350960"/>
          </a:xfrm>
          <a:prstGeom prst="rect">
            <a:avLst/>
          </a:prstGeom>
        </p:spPr>
        <p:txBody>
          <a:bodyPr>
            <a:normAutofit/>
          </a:bodyPr>
          <a:lstStyle>
            <a:lvl1pPr>
              <a:defRPr sz="1600">
                <a:solidFill>
                  <a:schemeClr val="bg1"/>
                </a:solidFill>
                <a:latin typeface="Arial"/>
                <a:cs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 lastClr="FFFFFF"/>
                </a:solidFill>
                <a:effectLst/>
                <a:uLnTx/>
                <a:uFillTx/>
                <a:latin typeface="Arial"/>
                <a:cs typeface="Arial"/>
              </a:rPr>
              <a:t>Month Day, Year</a:t>
            </a:r>
          </a:p>
        </p:txBody>
      </p:sp>
      <p:pic>
        <p:nvPicPr>
          <p:cNvPr id="3" name="Picture 2"/>
          <p:cNvPicPr>
            <a:picLocks noChangeAspect="1"/>
          </p:cNvPicPr>
          <p:nvPr userDrawn="1"/>
        </p:nvPicPr>
        <p:blipFill>
          <a:blip r:embed="rId3"/>
          <a:stretch>
            <a:fillRect/>
          </a:stretch>
        </p:blipFill>
        <p:spPr>
          <a:xfrm>
            <a:off x="170175" y="1904497"/>
            <a:ext cx="11851651" cy="3066554"/>
          </a:xfrm>
          <a:prstGeom prst="rect">
            <a:avLst/>
          </a:prstGeom>
        </p:spPr>
      </p:pic>
      <p:sp>
        <p:nvSpPr>
          <p:cNvPr id="2" name="Slide Number Placeholder 1"/>
          <p:cNvSpPr>
            <a:spLocks noGrp="1"/>
          </p:cNvSpPr>
          <p:nvPr>
            <p:ph type="sldNum" sz="quarter" idx="14"/>
          </p:nvPr>
        </p:nvSpPr>
        <p:spPr>
          <a:xfrm>
            <a:off x="9278112" y="6428712"/>
            <a:ext cx="2743200" cy="365125"/>
          </a:xfrm>
        </p:spPr>
        <p:txBody>
          <a:bodyPr/>
          <a:lstStyle>
            <a:lvl1pPr>
              <a:defRPr>
                <a:solidFill>
                  <a:schemeClr val="bg1">
                    <a:lumMod val="50000"/>
                  </a:schemeClr>
                </a:solidFill>
              </a:defRPr>
            </a:lvl1pPr>
          </a:lstStyle>
          <a:p>
            <a:fld id="{006787D7-C74E-48A0-8C05-76E5A2B3921F}" type="slidenum">
              <a:rPr lang="en-US" smtClean="0"/>
              <a:pPr/>
              <a:t>‹#›</a:t>
            </a:fld>
            <a:endParaRPr lang="en-US"/>
          </a:p>
        </p:txBody>
      </p:sp>
    </p:spTree>
    <p:extLst>
      <p:ext uri="{BB962C8B-B14F-4D97-AF65-F5344CB8AC3E}">
        <p14:creationId xmlns:p14="http://schemas.microsoft.com/office/powerpoint/2010/main" val="2111814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414068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946067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slid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669943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lide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243585"/>
            <a:ext cx="7839456" cy="4272196"/>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7778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70E1-C161-0CA3-1DEC-6479DC0962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0D14E2-6756-6938-AE7A-34D9EBA29B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913616-F8E5-34B5-438C-0A9F91AAE8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A72023-66B4-1CB6-70F0-005A97E74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72B4A-C464-4BB0-818B-DB8576B10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1EC58-C137-51A4-8D19-EECB5B3787E2}"/>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8" name="Footer Placeholder 7">
            <a:extLst>
              <a:ext uri="{FF2B5EF4-FFF2-40B4-BE49-F238E27FC236}">
                <a16:creationId xmlns:a16="http://schemas.microsoft.com/office/drawing/2014/main" id="{534F6B63-E3D2-4EB6-64A5-6DEA4FB806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446205-AB03-4AAF-5ACC-6C563C408390}"/>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203174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5"/>
            <a:ext cx="7839456"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283675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5"/>
            <a:ext cx="7839456"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35111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vider slide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5"/>
            <a:ext cx="7839456"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758025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image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29" y="1243584"/>
            <a:ext cx="4968489" cy="4279392"/>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7" name="Picture Placeholder 8"/>
          <p:cNvSpPr>
            <a:spLocks noGrp="1"/>
          </p:cNvSpPr>
          <p:nvPr>
            <p:ph type="pic" sz="quarter" idx="11"/>
          </p:nvPr>
        </p:nvSpPr>
        <p:spPr>
          <a:xfrm>
            <a:off x="6519333" y="1580339"/>
            <a:ext cx="5271936" cy="2730830"/>
          </a:xfrm>
          <a:solidFill>
            <a:srgbClr val="FFFFFF"/>
          </a:solidFill>
        </p:spPr>
        <p:txBody>
          <a:bodyPr>
            <a:normAutofit/>
          </a:bodyPr>
          <a:lstStyle>
            <a:lvl1pPr>
              <a:defRPr sz="2300">
                <a:solidFill>
                  <a:srgbClr val="C050FF"/>
                </a:solidFill>
              </a:defRPr>
            </a:lvl1pPr>
          </a:lstStyle>
          <a:p>
            <a:pPr lvl="0"/>
            <a:endParaRPr lang="en-US" noProof="0"/>
          </a:p>
        </p:txBody>
      </p:sp>
      <p:sp>
        <p:nvSpPr>
          <p:cNvPr id="3" name="Slide Number Placeholder 2"/>
          <p:cNvSpPr>
            <a:spLocks noGrp="1"/>
          </p:cNvSpPr>
          <p:nvPr>
            <p:ph type="sldNum" sz="quarter" idx="12"/>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451565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image long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29" y="1243584"/>
            <a:ext cx="4968489" cy="4279392"/>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7" name="Picture Placeholder 8"/>
          <p:cNvSpPr>
            <a:spLocks noGrp="1"/>
          </p:cNvSpPr>
          <p:nvPr>
            <p:ph type="pic" sz="quarter" idx="11"/>
          </p:nvPr>
        </p:nvSpPr>
        <p:spPr>
          <a:xfrm>
            <a:off x="6519333" y="1580339"/>
            <a:ext cx="5271936" cy="4033061"/>
          </a:xfrm>
          <a:solidFill>
            <a:srgbClr val="FFFFFF"/>
          </a:solidFill>
        </p:spPr>
        <p:txBody>
          <a:bodyPr>
            <a:normAutofit/>
          </a:bodyPr>
          <a:lstStyle>
            <a:lvl1pPr>
              <a:defRPr sz="2300">
                <a:solidFill>
                  <a:srgbClr val="C050FF"/>
                </a:solidFill>
              </a:defRPr>
            </a:lvl1pPr>
          </a:lstStyle>
          <a:p>
            <a:pPr lvl="0"/>
            <a:endParaRPr lang="en-US" noProof="0"/>
          </a:p>
        </p:txBody>
      </p:sp>
      <p:sp>
        <p:nvSpPr>
          <p:cNvPr id="3" name="Slide Number Placeholder 2"/>
          <p:cNvSpPr>
            <a:spLocks noGrp="1"/>
          </p:cNvSpPr>
          <p:nvPr>
            <p:ph type="sldNum" sz="quarter" idx="12"/>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4010836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images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1328929" y="1243584"/>
            <a:ext cx="4968489" cy="4279392"/>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9" name="Picture Placeholder 8"/>
          <p:cNvSpPr>
            <a:spLocks noGrp="1"/>
          </p:cNvSpPr>
          <p:nvPr>
            <p:ph type="pic" sz="quarter" idx="11"/>
          </p:nvPr>
        </p:nvSpPr>
        <p:spPr>
          <a:xfrm>
            <a:off x="6523379" y="1585829"/>
            <a:ext cx="2598928" cy="2025982"/>
          </a:xfrm>
          <a:solidFill>
            <a:srgbClr val="FFFFFF"/>
          </a:solidFill>
        </p:spPr>
        <p:txBody>
          <a:bodyPr>
            <a:normAutofit/>
          </a:bodyPr>
          <a:lstStyle>
            <a:lvl1pPr>
              <a:defRPr sz="2300">
                <a:solidFill>
                  <a:srgbClr val="C050FF"/>
                </a:solidFill>
              </a:defRPr>
            </a:lvl1pPr>
          </a:lstStyle>
          <a:p>
            <a:pPr lvl="0"/>
            <a:endParaRPr lang="en-US" noProof="0"/>
          </a:p>
        </p:txBody>
      </p:sp>
      <p:sp>
        <p:nvSpPr>
          <p:cNvPr id="10" name="Picture Placeholder 8"/>
          <p:cNvSpPr>
            <a:spLocks noGrp="1"/>
          </p:cNvSpPr>
          <p:nvPr>
            <p:ph type="pic" sz="quarter" idx="13"/>
          </p:nvPr>
        </p:nvSpPr>
        <p:spPr>
          <a:xfrm>
            <a:off x="6523379" y="3685648"/>
            <a:ext cx="5300811" cy="1927753"/>
          </a:xfrm>
          <a:solidFill>
            <a:srgbClr val="FFFFFF"/>
          </a:solidFill>
        </p:spPr>
        <p:txBody>
          <a:bodyPr>
            <a:normAutofit/>
          </a:bodyPr>
          <a:lstStyle>
            <a:lvl1pPr>
              <a:defRPr sz="2300">
                <a:solidFill>
                  <a:srgbClr val="C050FF"/>
                </a:solidFill>
              </a:defRPr>
            </a:lvl1pPr>
          </a:lstStyle>
          <a:p>
            <a:pPr lvl="0"/>
            <a:endParaRPr lang="en-US" noProof="0"/>
          </a:p>
        </p:txBody>
      </p:sp>
      <p:sp>
        <p:nvSpPr>
          <p:cNvPr id="11" name="Picture Placeholder 8"/>
          <p:cNvSpPr>
            <a:spLocks noGrp="1"/>
          </p:cNvSpPr>
          <p:nvPr>
            <p:ph type="pic" sz="quarter" idx="14"/>
          </p:nvPr>
        </p:nvSpPr>
        <p:spPr>
          <a:xfrm>
            <a:off x="9215101" y="1585829"/>
            <a:ext cx="2598928" cy="2025982"/>
          </a:xfrm>
          <a:solidFill>
            <a:srgbClr val="FFFFFF"/>
          </a:solidFill>
        </p:spPr>
        <p:txBody>
          <a:bodyPr>
            <a:normAutofit/>
          </a:bodyPr>
          <a:lstStyle>
            <a:lvl1pPr>
              <a:defRPr sz="2300">
                <a:solidFill>
                  <a:srgbClr val="C050FF"/>
                </a:solidFill>
              </a:defRPr>
            </a:lvl1pPr>
          </a:lstStyle>
          <a:p>
            <a:pPr lvl="0"/>
            <a:endParaRPr lang="en-US" noProof="0"/>
          </a:p>
        </p:txBody>
      </p:sp>
      <p:sp>
        <p:nvSpPr>
          <p:cNvPr id="3" name="Slide Number Placeholder 2"/>
          <p:cNvSpPr>
            <a:spLocks noGrp="1"/>
          </p:cNvSpPr>
          <p:nvPr>
            <p:ph type="sldNum" sz="quarter" idx="15"/>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70106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image bottom">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12" name="Picture Placeholder 8"/>
          <p:cNvSpPr>
            <a:spLocks noGrp="1"/>
          </p:cNvSpPr>
          <p:nvPr>
            <p:ph type="pic" sz="quarter" idx="13"/>
          </p:nvPr>
        </p:nvSpPr>
        <p:spPr>
          <a:xfrm>
            <a:off x="534705" y="1368426"/>
            <a:ext cx="11137103" cy="4036187"/>
          </a:xfrm>
          <a:solidFill>
            <a:srgbClr val="FFFFFF"/>
          </a:solidFill>
        </p:spPr>
        <p:txBody>
          <a:bodyPr>
            <a:normAutofit/>
          </a:bodyPr>
          <a:lstStyle>
            <a:lvl1pPr>
              <a:defRPr sz="2300">
                <a:solidFill>
                  <a:srgbClr val="C050FF"/>
                </a:solidFill>
              </a:defRPr>
            </a:lvl1pPr>
          </a:lstStyle>
          <a:p>
            <a:pPr lvl="0"/>
            <a:endParaRPr lang="en-US" noProof="0"/>
          </a:p>
        </p:txBody>
      </p:sp>
      <p:sp>
        <p:nvSpPr>
          <p:cNvPr id="3" name="Slide Number Placeholder 2"/>
          <p:cNvSpPr>
            <a:spLocks noGrp="1"/>
          </p:cNvSpPr>
          <p:nvPr>
            <p:ph type="sldNum" sz="quarter" idx="14"/>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3615706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ngle image lar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5" name="Picture Placeholder 8"/>
          <p:cNvSpPr>
            <a:spLocks noGrp="1"/>
          </p:cNvSpPr>
          <p:nvPr>
            <p:ph type="pic" sz="quarter" idx="13"/>
          </p:nvPr>
        </p:nvSpPr>
        <p:spPr>
          <a:xfrm>
            <a:off x="534705" y="1368426"/>
            <a:ext cx="11137103" cy="4827335"/>
          </a:xfrm>
          <a:solidFill>
            <a:srgbClr val="FFFFFF"/>
          </a:solidFill>
        </p:spPr>
        <p:txBody>
          <a:bodyPr>
            <a:normAutofit/>
          </a:bodyPr>
          <a:lstStyle>
            <a:lvl1pPr>
              <a:defRPr sz="2300">
                <a:solidFill>
                  <a:srgbClr val="C050FF"/>
                </a:solidFill>
              </a:defRPr>
            </a:lvl1pPr>
          </a:lstStyle>
          <a:p>
            <a:pPr lvl="0"/>
            <a:endParaRPr lang="en-US" noProof="0"/>
          </a:p>
        </p:txBody>
      </p:sp>
      <p:sp>
        <p:nvSpPr>
          <p:cNvPr id="3" name="Slide Number Placeholder 2"/>
          <p:cNvSpPr>
            <a:spLocks noGrp="1"/>
          </p:cNvSpPr>
          <p:nvPr>
            <p:ph type="sldNum" sz="quarter" idx="14"/>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5805874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r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hart Placeholder 5"/>
          <p:cNvSpPr>
            <a:spLocks noGrp="1"/>
          </p:cNvSpPr>
          <p:nvPr>
            <p:ph type="chart" sz="quarter" idx="10"/>
          </p:nvPr>
        </p:nvSpPr>
        <p:spPr>
          <a:xfrm>
            <a:off x="1328928" y="1243584"/>
            <a:ext cx="9347200" cy="4114800"/>
          </a:xfrm>
        </p:spPr>
        <p:txBody>
          <a:bodyPr/>
          <a:lstStyle/>
          <a:p>
            <a:endParaRPr lang="en-US"/>
          </a:p>
        </p:txBody>
      </p:sp>
      <p:sp>
        <p:nvSpPr>
          <p:cNvPr id="4" name="Slide Number Placeholder 3"/>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306292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with logo at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0"/>
            <a:ext cx="10972800" cy="1044670"/>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1328927" y="1783775"/>
            <a:ext cx="7839456"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5" name="Picture Placeholder 4"/>
          <p:cNvSpPr>
            <a:spLocks noGrp="1"/>
          </p:cNvSpPr>
          <p:nvPr>
            <p:ph type="pic" sz="quarter" idx="11"/>
          </p:nvPr>
        </p:nvSpPr>
        <p:spPr>
          <a:xfrm>
            <a:off x="524258" y="5605272"/>
            <a:ext cx="4905156" cy="868680"/>
          </a:xfrm>
        </p:spPr>
        <p:txBody>
          <a:bodyPr/>
          <a:lstStyle/>
          <a:p>
            <a:endParaRPr lang="en-US"/>
          </a:p>
        </p:txBody>
      </p:sp>
      <p:sp>
        <p:nvSpPr>
          <p:cNvPr id="3" name="Slide Number Placeholder 2"/>
          <p:cNvSpPr>
            <a:spLocks noGrp="1"/>
          </p:cNvSpPr>
          <p:nvPr>
            <p:ph type="sldNum" sz="quarter" idx="12"/>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158103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BE46A-B9EB-4A93-319C-864913437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408298-2D59-BDA2-E534-DFF701EE614F}"/>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4" name="Footer Placeholder 3">
            <a:extLst>
              <a:ext uri="{FF2B5EF4-FFF2-40B4-BE49-F238E27FC236}">
                <a16:creationId xmlns:a16="http://schemas.microsoft.com/office/drawing/2014/main" id="{3BAC3BBA-A9B1-E9F5-0AB6-ABC09275B5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7D7619-BF40-AA32-0902-523D12E08E42}"/>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40459639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Layout Blue">
    <p:bg>
      <p:bgPr>
        <a:solidFill>
          <a:srgbClr val="026CB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4092588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Green">
    <p:bg>
      <p:bgPr>
        <a:solidFill>
          <a:srgbClr val="8DC63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2158399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Thank You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440" y="3803469"/>
            <a:ext cx="10972800" cy="749808"/>
          </a:xfrm>
        </p:spPr>
        <p:txBody>
          <a:bodyPr>
            <a:normAutofit/>
          </a:bodyPr>
          <a:lstStyle>
            <a:lvl1pPr algn="ctr">
              <a:defRPr sz="3200" baseline="0"/>
            </a:lvl1pPr>
          </a:lstStyle>
          <a:p>
            <a:r>
              <a:rPr lang="en-US"/>
              <a:t>Click to edit Master title style</a:t>
            </a:r>
          </a:p>
        </p:txBody>
      </p:sp>
      <p:sp>
        <p:nvSpPr>
          <p:cNvPr id="4" name="Text Placeholder 5"/>
          <p:cNvSpPr>
            <a:spLocks noGrp="1"/>
          </p:cNvSpPr>
          <p:nvPr>
            <p:ph type="body" sz="quarter" idx="10" hasCustomPrompt="1"/>
          </p:nvPr>
        </p:nvSpPr>
        <p:spPr>
          <a:xfrm>
            <a:off x="2151405" y="4874385"/>
            <a:ext cx="7839456" cy="459619"/>
          </a:xfrm>
        </p:spPr>
        <p:txBody>
          <a:bodyPr/>
          <a:lstStyle>
            <a:lvl1pPr algn="ctr">
              <a:defRPr sz="1800" baseline="0"/>
            </a:lvl1pPr>
            <a:lvl3pPr>
              <a:defRPr>
                <a:solidFill>
                  <a:srgbClr val="000000"/>
                </a:solidFill>
              </a:defRPr>
            </a:lvl3pPr>
            <a:lvl4pPr marL="274320" indent="0">
              <a:buNone/>
              <a:defRPr/>
            </a:lvl4pPr>
          </a:lstStyle>
          <a:p>
            <a:pPr lvl="0"/>
            <a:r>
              <a:rPr lang="en-US"/>
              <a:t>Click to edit subhead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4941" y="1577254"/>
            <a:ext cx="2499935" cy="1793902"/>
          </a:xfrm>
          <a:prstGeom prst="rect">
            <a:avLst/>
          </a:prstGeom>
        </p:spPr>
      </p:pic>
      <p:sp>
        <p:nvSpPr>
          <p:cNvPr id="3" name="Slide Number Placeholder 2"/>
          <p:cNvSpPr>
            <a:spLocks noGrp="1"/>
          </p:cNvSpPr>
          <p:nvPr>
            <p:ph type="sldNum" sz="quarter" idx="11"/>
          </p:nvPr>
        </p:nvSpPr>
        <p:spPr/>
        <p:txBody>
          <a:bodyPr/>
          <a:lstStyle/>
          <a:p>
            <a:fld id="{006787D7-C74E-48A0-8C05-76E5A2B3921F}" type="slidenum">
              <a:rPr lang="en-US" smtClean="0"/>
              <a:t>‹#›</a:t>
            </a:fld>
            <a:endParaRPr lang="en-US"/>
          </a:p>
        </p:txBody>
      </p:sp>
    </p:spTree>
    <p:extLst>
      <p:ext uri="{BB962C8B-B14F-4D97-AF65-F5344CB8AC3E}">
        <p14:creationId xmlns:p14="http://schemas.microsoft.com/office/powerpoint/2010/main" val="472582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084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016CB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3681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Cover v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18ED4-F301-7838-C7A1-31629EC8F54F}"/>
              </a:ext>
            </a:extLst>
          </p:cNvPr>
          <p:cNvPicPr>
            <a:picLocks noChangeAspect="1"/>
          </p:cNvPicPr>
          <p:nvPr/>
        </p:nvPicPr>
        <p:blipFill>
          <a:blip r:embed="rId2"/>
          <a:srcRect/>
          <a:stretch/>
        </p:blipFill>
        <p:spPr>
          <a:xfrm>
            <a:off x="0" y="1"/>
            <a:ext cx="12191998" cy="6858643"/>
          </a:xfrm>
          <a:prstGeom prst="rect">
            <a:avLst/>
          </a:prstGeom>
        </p:spPr>
      </p:pic>
      <p:sp>
        <p:nvSpPr>
          <p:cNvPr id="9" name="Title 34">
            <a:extLst>
              <a:ext uri="{FF2B5EF4-FFF2-40B4-BE49-F238E27FC236}">
                <a16:creationId xmlns:a16="http://schemas.microsoft.com/office/drawing/2014/main" id="{42383621-0A50-2C3C-6AE3-CF72D5D9D268}"/>
              </a:ext>
            </a:extLst>
          </p:cNvPr>
          <p:cNvSpPr>
            <a:spLocks noGrp="1"/>
          </p:cNvSpPr>
          <p:nvPr>
            <p:ph type="title"/>
          </p:nvPr>
        </p:nvSpPr>
        <p:spPr>
          <a:xfrm>
            <a:off x="459694" y="856020"/>
            <a:ext cx="10096794" cy="1458345"/>
          </a:xfrm>
          <a:prstGeom prst="rect">
            <a:avLst/>
          </a:prstGeom>
        </p:spPr>
        <p:txBody>
          <a:bodyPr anchor="b" anchorCtr="0">
            <a:normAutofit/>
          </a:bodyPr>
          <a:lstStyle>
            <a:lvl1pPr algn="l">
              <a:defRPr sz="3530" b="0" i="0" spc="0">
                <a:solidFill>
                  <a:srgbClr val="026BB6"/>
                </a:solidFill>
                <a:latin typeface="Century Gothic" panose="020B0502020202020204" pitchFamily="34" charset="0"/>
              </a:defRPr>
            </a:lvl1pPr>
          </a:lstStyle>
          <a:p>
            <a:r>
              <a:rPr lang="en-US"/>
              <a:t>Click to edit Master title style</a:t>
            </a:r>
            <a:endParaRPr lang="en-US" dirty="0"/>
          </a:p>
        </p:txBody>
      </p:sp>
      <p:pic>
        <p:nvPicPr>
          <p:cNvPr id="10" name="object 4">
            <a:extLst>
              <a:ext uri="{FF2B5EF4-FFF2-40B4-BE49-F238E27FC236}">
                <a16:creationId xmlns:a16="http://schemas.microsoft.com/office/drawing/2014/main" id="{9F73265C-A8AA-2BD6-DB6F-5DBEAB10107B}"/>
              </a:ext>
            </a:extLst>
          </p:cNvPr>
          <p:cNvPicPr/>
          <p:nvPr/>
        </p:nvPicPr>
        <p:blipFill>
          <a:blip r:embed="rId3"/>
          <a:srcRect/>
          <a:stretch/>
        </p:blipFill>
        <p:spPr>
          <a:xfrm>
            <a:off x="459693" y="3022696"/>
            <a:ext cx="1291307" cy="1316361"/>
          </a:xfrm>
          <a:prstGeom prst="rect">
            <a:avLst/>
          </a:prstGeom>
        </p:spPr>
      </p:pic>
      <p:sp>
        <p:nvSpPr>
          <p:cNvPr id="2" name="Subtitle 2">
            <a:extLst>
              <a:ext uri="{FF2B5EF4-FFF2-40B4-BE49-F238E27FC236}">
                <a16:creationId xmlns:a16="http://schemas.microsoft.com/office/drawing/2014/main" id="{B3012CEB-68B9-F4B8-B113-EA6D4F5B91BF}"/>
              </a:ext>
            </a:extLst>
          </p:cNvPr>
          <p:cNvSpPr>
            <a:spLocks noGrp="1"/>
          </p:cNvSpPr>
          <p:nvPr>
            <p:ph type="subTitle" idx="1"/>
          </p:nvPr>
        </p:nvSpPr>
        <p:spPr>
          <a:xfrm>
            <a:off x="420998" y="2363436"/>
            <a:ext cx="10135490" cy="445824"/>
          </a:xfrm>
          <a:prstGeom prst="rect">
            <a:avLst/>
          </a:prstGeom>
        </p:spPr>
        <p:txBody>
          <a:bodyPr>
            <a:normAutofit/>
          </a:bodyPr>
          <a:lstStyle>
            <a:lvl1pPr marL="0" indent="0" algn="l">
              <a:buNone/>
              <a:defRPr sz="2118" b="1" i="1">
                <a:solidFill>
                  <a:srgbClr val="026BB6"/>
                </a:solidFill>
                <a:latin typeface="Adobe Garamond Pro Bold" panose="02020502060506020403" pitchFamily="18" charset="77"/>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Tree>
    <p:extLst>
      <p:ext uri="{BB962C8B-B14F-4D97-AF65-F5344CB8AC3E}">
        <p14:creationId xmlns:p14="http://schemas.microsoft.com/office/powerpoint/2010/main" val="2190069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Cover v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18ED4-F301-7838-C7A1-31629EC8F54F}"/>
              </a:ext>
            </a:extLst>
          </p:cNvPr>
          <p:cNvPicPr>
            <a:picLocks noChangeAspect="1"/>
          </p:cNvPicPr>
          <p:nvPr/>
        </p:nvPicPr>
        <p:blipFill>
          <a:blip r:embed="rId2"/>
          <a:srcRect/>
          <a:stretch/>
        </p:blipFill>
        <p:spPr>
          <a:xfrm>
            <a:off x="1" y="-1"/>
            <a:ext cx="12191999" cy="6858644"/>
          </a:xfrm>
          <a:prstGeom prst="rect">
            <a:avLst/>
          </a:prstGeom>
        </p:spPr>
      </p:pic>
      <p:sp>
        <p:nvSpPr>
          <p:cNvPr id="9" name="Title 34">
            <a:extLst>
              <a:ext uri="{FF2B5EF4-FFF2-40B4-BE49-F238E27FC236}">
                <a16:creationId xmlns:a16="http://schemas.microsoft.com/office/drawing/2014/main" id="{42383621-0A50-2C3C-6AE3-CF72D5D9D268}"/>
              </a:ext>
            </a:extLst>
          </p:cNvPr>
          <p:cNvSpPr>
            <a:spLocks noGrp="1"/>
          </p:cNvSpPr>
          <p:nvPr>
            <p:ph type="title"/>
          </p:nvPr>
        </p:nvSpPr>
        <p:spPr>
          <a:xfrm>
            <a:off x="459693" y="4109978"/>
            <a:ext cx="11201224" cy="575662"/>
          </a:xfrm>
          <a:prstGeom prst="rect">
            <a:avLst/>
          </a:prstGeom>
        </p:spPr>
        <p:txBody>
          <a:bodyPr>
            <a:normAutofit/>
          </a:bodyPr>
          <a:lstStyle>
            <a:lvl1pPr algn="r">
              <a:defRPr sz="3530" b="0" i="0" spc="0">
                <a:solidFill>
                  <a:schemeClr val="bg1"/>
                </a:solidFill>
                <a:latin typeface="Century Gothic" panose="020B0502020202020204" pitchFamily="34" charset="0"/>
              </a:defRPr>
            </a:lvl1pPr>
          </a:lstStyle>
          <a:p>
            <a:r>
              <a:rPr lang="en-US"/>
              <a:t>Click to edit Master title style</a:t>
            </a:r>
            <a:endParaRPr lang="en-US" dirty="0"/>
          </a:p>
        </p:txBody>
      </p:sp>
      <p:pic>
        <p:nvPicPr>
          <p:cNvPr id="10" name="object 4">
            <a:extLst>
              <a:ext uri="{FF2B5EF4-FFF2-40B4-BE49-F238E27FC236}">
                <a16:creationId xmlns:a16="http://schemas.microsoft.com/office/drawing/2014/main" id="{9F73265C-A8AA-2BD6-DB6F-5DBEAB10107B}"/>
              </a:ext>
            </a:extLst>
          </p:cNvPr>
          <p:cNvPicPr/>
          <p:nvPr/>
        </p:nvPicPr>
        <p:blipFill>
          <a:blip r:embed="rId3"/>
          <a:srcRect/>
          <a:stretch/>
        </p:blipFill>
        <p:spPr>
          <a:xfrm>
            <a:off x="10231494" y="5224747"/>
            <a:ext cx="1291307" cy="1316360"/>
          </a:xfrm>
          <a:prstGeom prst="rect">
            <a:avLst/>
          </a:prstGeom>
        </p:spPr>
      </p:pic>
      <p:sp>
        <p:nvSpPr>
          <p:cNvPr id="2" name="Subtitle 2">
            <a:extLst>
              <a:ext uri="{FF2B5EF4-FFF2-40B4-BE49-F238E27FC236}">
                <a16:creationId xmlns:a16="http://schemas.microsoft.com/office/drawing/2014/main" id="{B3012CEB-68B9-F4B8-B113-EA6D4F5B91BF}"/>
              </a:ext>
            </a:extLst>
          </p:cNvPr>
          <p:cNvSpPr>
            <a:spLocks noGrp="1"/>
          </p:cNvSpPr>
          <p:nvPr>
            <p:ph type="subTitle" idx="1"/>
          </p:nvPr>
        </p:nvSpPr>
        <p:spPr>
          <a:xfrm>
            <a:off x="420998" y="4734710"/>
            <a:ext cx="11201224" cy="445824"/>
          </a:xfrm>
          <a:prstGeom prst="rect">
            <a:avLst/>
          </a:prstGeom>
        </p:spPr>
        <p:txBody>
          <a:bodyPr>
            <a:normAutofit/>
          </a:bodyPr>
          <a:lstStyle>
            <a:lvl1pPr marL="0" indent="0" algn="r">
              <a:buNone/>
              <a:defRPr sz="2118" b="1" i="1">
                <a:solidFill>
                  <a:schemeClr val="bg1"/>
                </a:solidFill>
                <a:latin typeface="Adobe Garamond Pro Bold" panose="02020502060506020403" pitchFamily="18" charset="77"/>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Tree>
    <p:extLst>
      <p:ext uri="{BB962C8B-B14F-4D97-AF65-F5344CB8AC3E}">
        <p14:creationId xmlns:p14="http://schemas.microsoft.com/office/powerpoint/2010/main" val="2664851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Cover al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6B028-9129-2762-1882-8B4F3728CA90}"/>
              </a:ext>
            </a:extLst>
          </p:cNvPr>
          <p:cNvPicPr>
            <a:picLocks noChangeAspect="1"/>
          </p:cNvPicPr>
          <p:nvPr/>
        </p:nvPicPr>
        <p:blipFill>
          <a:blip r:embed="rId2"/>
          <a:srcRect/>
          <a:stretch/>
        </p:blipFill>
        <p:spPr>
          <a:xfrm>
            <a:off x="0" y="0"/>
            <a:ext cx="12191998" cy="6858644"/>
          </a:xfrm>
          <a:prstGeom prst="rect">
            <a:avLst/>
          </a:prstGeom>
        </p:spPr>
      </p:pic>
      <p:sp>
        <p:nvSpPr>
          <p:cNvPr id="9" name="Title 34">
            <a:extLst>
              <a:ext uri="{FF2B5EF4-FFF2-40B4-BE49-F238E27FC236}">
                <a16:creationId xmlns:a16="http://schemas.microsoft.com/office/drawing/2014/main" id="{42383621-0A50-2C3C-6AE3-CF72D5D9D268}"/>
              </a:ext>
            </a:extLst>
          </p:cNvPr>
          <p:cNvSpPr>
            <a:spLocks noGrp="1"/>
          </p:cNvSpPr>
          <p:nvPr>
            <p:ph type="title"/>
          </p:nvPr>
        </p:nvSpPr>
        <p:spPr>
          <a:xfrm>
            <a:off x="5757735" y="390314"/>
            <a:ext cx="5903183" cy="1316360"/>
          </a:xfrm>
          <a:prstGeom prst="rect">
            <a:avLst/>
          </a:prstGeom>
        </p:spPr>
        <p:txBody>
          <a:bodyPr anchor="b" anchorCtr="0">
            <a:normAutofit/>
          </a:bodyPr>
          <a:lstStyle>
            <a:lvl1pPr algn="r">
              <a:defRPr sz="2647" b="0" i="0" spc="0">
                <a:solidFill>
                  <a:schemeClr val="bg1"/>
                </a:solidFill>
                <a:latin typeface="Century Gothic" panose="020B0502020202020204" pitchFamily="34" charset="0"/>
              </a:defRPr>
            </a:lvl1pPr>
          </a:lstStyle>
          <a:p>
            <a:r>
              <a:rPr lang="en-US"/>
              <a:t>Click to edit Master title style</a:t>
            </a:r>
            <a:endParaRPr lang="en-US" dirty="0"/>
          </a:p>
        </p:txBody>
      </p:sp>
      <p:pic>
        <p:nvPicPr>
          <p:cNvPr id="4" name="object 4">
            <a:extLst>
              <a:ext uri="{FF2B5EF4-FFF2-40B4-BE49-F238E27FC236}">
                <a16:creationId xmlns:a16="http://schemas.microsoft.com/office/drawing/2014/main" id="{9DAA35DB-2101-0F32-BEDC-2FE033EA497F}"/>
              </a:ext>
            </a:extLst>
          </p:cNvPr>
          <p:cNvPicPr/>
          <p:nvPr/>
        </p:nvPicPr>
        <p:blipFill>
          <a:blip r:embed="rId3"/>
          <a:srcRect/>
          <a:stretch/>
        </p:blipFill>
        <p:spPr>
          <a:xfrm>
            <a:off x="10231494" y="5224747"/>
            <a:ext cx="1291307" cy="1316360"/>
          </a:xfrm>
          <a:prstGeom prst="rect">
            <a:avLst/>
          </a:prstGeom>
        </p:spPr>
      </p:pic>
    </p:spTree>
    <p:extLst>
      <p:ext uri="{BB962C8B-B14F-4D97-AF65-F5344CB8AC3E}">
        <p14:creationId xmlns:p14="http://schemas.microsoft.com/office/powerpoint/2010/main" val="2887334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Cover al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6B028-9129-2762-1882-8B4F3728CA90}"/>
              </a:ext>
            </a:extLst>
          </p:cNvPr>
          <p:cNvPicPr>
            <a:picLocks noChangeAspect="1"/>
          </p:cNvPicPr>
          <p:nvPr/>
        </p:nvPicPr>
        <p:blipFill>
          <a:blip r:embed="rId2"/>
          <a:srcRect/>
          <a:stretch/>
        </p:blipFill>
        <p:spPr>
          <a:xfrm>
            <a:off x="0" y="1"/>
            <a:ext cx="12191998" cy="6858643"/>
          </a:xfrm>
          <a:prstGeom prst="rect">
            <a:avLst/>
          </a:prstGeom>
        </p:spPr>
      </p:pic>
      <p:sp>
        <p:nvSpPr>
          <p:cNvPr id="9" name="Title 34">
            <a:extLst>
              <a:ext uri="{FF2B5EF4-FFF2-40B4-BE49-F238E27FC236}">
                <a16:creationId xmlns:a16="http://schemas.microsoft.com/office/drawing/2014/main" id="{42383621-0A50-2C3C-6AE3-CF72D5D9D268}"/>
              </a:ext>
            </a:extLst>
          </p:cNvPr>
          <p:cNvSpPr>
            <a:spLocks noGrp="1"/>
          </p:cNvSpPr>
          <p:nvPr>
            <p:ph type="title"/>
          </p:nvPr>
        </p:nvSpPr>
        <p:spPr>
          <a:xfrm>
            <a:off x="5757735" y="390314"/>
            <a:ext cx="5903183" cy="1316360"/>
          </a:xfrm>
          <a:prstGeom prst="rect">
            <a:avLst/>
          </a:prstGeom>
        </p:spPr>
        <p:txBody>
          <a:bodyPr anchor="b" anchorCtr="0">
            <a:normAutofit/>
          </a:bodyPr>
          <a:lstStyle>
            <a:lvl1pPr algn="r">
              <a:defRPr sz="2647" b="0" i="0" spc="0">
                <a:solidFill>
                  <a:srgbClr val="026BB6"/>
                </a:solidFill>
                <a:latin typeface="Century Gothic" panose="020B0502020202020204" pitchFamily="34" charset="0"/>
              </a:defRPr>
            </a:lvl1pPr>
          </a:lstStyle>
          <a:p>
            <a:r>
              <a:rPr lang="en-US"/>
              <a:t>Click to edit Master title style</a:t>
            </a:r>
            <a:endParaRPr lang="en-US" dirty="0"/>
          </a:p>
        </p:txBody>
      </p:sp>
      <p:pic>
        <p:nvPicPr>
          <p:cNvPr id="4" name="object 4">
            <a:extLst>
              <a:ext uri="{FF2B5EF4-FFF2-40B4-BE49-F238E27FC236}">
                <a16:creationId xmlns:a16="http://schemas.microsoft.com/office/drawing/2014/main" id="{9DAA35DB-2101-0F32-BEDC-2FE033EA497F}"/>
              </a:ext>
            </a:extLst>
          </p:cNvPr>
          <p:cNvPicPr/>
          <p:nvPr/>
        </p:nvPicPr>
        <p:blipFill>
          <a:blip r:embed="rId3"/>
          <a:srcRect/>
          <a:stretch/>
        </p:blipFill>
        <p:spPr>
          <a:xfrm>
            <a:off x="10231494" y="5224747"/>
            <a:ext cx="1291307" cy="1316360"/>
          </a:xfrm>
          <a:prstGeom prst="rect">
            <a:avLst/>
          </a:prstGeom>
        </p:spPr>
      </p:pic>
    </p:spTree>
    <p:extLst>
      <p:ext uri="{BB962C8B-B14F-4D97-AF65-F5344CB8AC3E}">
        <p14:creationId xmlns:p14="http://schemas.microsoft.com/office/powerpoint/2010/main" val="4121841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Quote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420998" y="4718696"/>
            <a:ext cx="10427531" cy="1861992"/>
          </a:xfrm>
          <a:prstGeom prst="rect">
            <a:avLst/>
          </a:prstGeom>
        </p:spPr>
        <p:txBody>
          <a:bodyPr>
            <a:normAutofit/>
          </a:bodyPr>
          <a:lstStyle>
            <a:lvl1pPr marL="0" indent="0" algn="l">
              <a:buNone/>
              <a:defRPr sz="1588" b="0" i="0">
                <a:solidFill>
                  <a:schemeClr val="bg1"/>
                </a:solidFill>
                <a:latin typeface="Century Gothic" panose="020B0502020202020204" pitchFamily="34"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add paragraph or quote</a:t>
            </a:r>
          </a:p>
        </p:txBody>
      </p:sp>
    </p:spTree>
    <p:extLst>
      <p:ext uri="{BB962C8B-B14F-4D97-AF65-F5344CB8AC3E}">
        <p14:creationId xmlns:p14="http://schemas.microsoft.com/office/powerpoint/2010/main" val="44416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EADB74-D5F4-0F72-17B4-72F0922D17E7}"/>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3" name="Footer Placeholder 2">
            <a:extLst>
              <a:ext uri="{FF2B5EF4-FFF2-40B4-BE49-F238E27FC236}">
                <a16:creationId xmlns:a16="http://schemas.microsoft.com/office/drawing/2014/main" id="{4453D3A0-743E-161E-49F0-4E56C7E915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D4BBD-D689-9BB2-1226-1906C3D5720A}"/>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417740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Quote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420998" y="2057593"/>
            <a:ext cx="10427531" cy="1861992"/>
          </a:xfrm>
          <a:prstGeom prst="rect">
            <a:avLst/>
          </a:prstGeom>
        </p:spPr>
        <p:txBody>
          <a:bodyPr>
            <a:normAutofit/>
          </a:bodyPr>
          <a:lstStyle>
            <a:lvl1pPr marL="0" indent="0" algn="l">
              <a:buNone/>
              <a:defRPr sz="1588" b="0" i="0">
                <a:solidFill>
                  <a:schemeClr val="bg1"/>
                </a:solidFill>
                <a:latin typeface="Century Gothic" panose="020B0502020202020204" pitchFamily="34"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add paragraph or quote</a:t>
            </a:r>
          </a:p>
        </p:txBody>
      </p:sp>
      <p:pic>
        <p:nvPicPr>
          <p:cNvPr id="2" name="Picture 1">
            <a:extLst>
              <a:ext uri="{FF2B5EF4-FFF2-40B4-BE49-F238E27FC236}">
                <a16:creationId xmlns:a16="http://schemas.microsoft.com/office/drawing/2014/main" id="{7E16A7CA-7337-8246-2525-DB3E30C6DE21}"/>
              </a:ext>
            </a:extLst>
          </p:cNvPr>
          <p:cNvPicPr>
            <a:picLocks noChangeAspect="1"/>
          </p:cNvPicPr>
          <p:nvPr/>
        </p:nvPicPr>
        <p:blipFill>
          <a:blip r:embed="rId3"/>
          <a:srcRect/>
          <a:stretch/>
        </p:blipFill>
        <p:spPr>
          <a:xfrm>
            <a:off x="11049439" y="5902233"/>
            <a:ext cx="665543" cy="678456"/>
          </a:xfrm>
          <a:prstGeom prst="rect">
            <a:avLst/>
          </a:prstGeom>
        </p:spPr>
      </p:pic>
    </p:spTree>
    <p:extLst>
      <p:ext uri="{BB962C8B-B14F-4D97-AF65-F5344CB8AC3E}">
        <p14:creationId xmlns:p14="http://schemas.microsoft.com/office/powerpoint/2010/main" val="690751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Quot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420998" y="398615"/>
            <a:ext cx="10427531" cy="1861992"/>
          </a:xfrm>
          <a:prstGeom prst="rect">
            <a:avLst/>
          </a:prstGeom>
        </p:spPr>
        <p:txBody>
          <a:bodyPr>
            <a:normAutofit/>
          </a:bodyPr>
          <a:lstStyle>
            <a:lvl1pPr marL="0" indent="0" algn="l">
              <a:buNone/>
              <a:defRPr sz="1588" b="0" i="0">
                <a:solidFill>
                  <a:schemeClr val="tx1"/>
                </a:solidFill>
                <a:latin typeface="Century Gothic" panose="020B0502020202020204" pitchFamily="34"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add paragraph or quote</a:t>
            </a:r>
          </a:p>
        </p:txBody>
      </p:sp>
    </p:spTree>
    <p:extLst>
      <p:ext uri="{BB962C8B-B14F-4D97-AF65-F5344CB8AC3E}">
        <p14:creationId xmlns:p14="http://schemas.microsoft.com/office/powerpoint/2010/main" val="1527340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About ASQ Intr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18ED4-F301-7838-C7A1-31629EC8F54F}"/>
              </a:ext>
            </a:extLst>
          </p:cNvPr>
          <p:cNvPicPr>
            <a:picLocks noChangeAspect="1"/>
          </p:cNvPicPr>
          <p:nvPr/>
        </p:nvPicPr>
        <p:blipFill>
          <a:blip r:embed="rId2"/>
          <a:srcRect/>
          <a:stretch/>
        </p:blipFill>
        <p:spPr>
          <a:xfrm>
            <a:off x="1" y="1"/>
            <a:ext cx="12191995" cy="6858643"/>
          </a:xfrm>
          <a:prstGeom prst="rect">
            <a:avLst/>
          </a:prstGeom>
        </p:spPr>
      </p:pic>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4190155" y="3342154"/>
            <a:ext cx="7524827" cy="2901545"/>
          </a:xfrm>
          <a:prstGeom prst="rect">
            <a:avLst/>
          </a:prstGeom>
        </p:spPr>
        <p:txBody>
          <a:bodyPr>
            <a:noAutofit/>
          </a:bodyPr>
          <a:lstStyle>
            <a:lvl1pPr marL="0" indent="0" algn="l">
              <a:lnSpc>
                <a:spcPct val="150000"/>
              </a:lnSpc>
              <a:buNone/>
              <a:defRPr sz="1412" b="0" i="0">
                <a:solidFill>
                  <a:schemeClr val="bg1">
                    <a:alpha val="99000"/>
                  </a:schemeClr>
                </a:solidFill>
                <a:latin typeface="Century Gothic" panose="020B0502020202020204" pitchFamily="34"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pPr>
              <a:lnSpc>
                <a:spcPct val="100000"/>
              </a:lnSpc>
            </a:pPr>
            <a:r>
              <a:rPr lang="en-US" b="0" dirty="0">
                <a:solidFill>
                  <a:schemeClr val="bg1"/>
                </a:solidFill>
              </a:rPr>
              <a:t>The American Society for Quality (ASQ) is the leading membership association committed to quality management and practices to support individuals to achieve their career goals, make global connections, access peer-reviewed resources and training, and drive excellence through quality for organizations and industries. </a:t>
            </a:r>
          </a:p>
          <a:p>
            <a:pPr>
              <a:lnSpc>
                <a:spcPct val="100000"/>
              </a:lnSpc>
            </a:pPr>
            <a:r>
              <a:rPr lang="en-US" b="0" dirty="0">
                <a:solidFill>
                  <a:schemeClr val="bg1"/>
                </a:solidFill>
              </a:rPr>
              <a:t>ASQ provides expertise, knowledge, networks, and solutions to a global membership of over 40,000 individuals spanning more than 130 countries. ASQ was founded in 1946 and is headquartered in Milwaukee, Wis., USA.</a:t>
            </a:r>
          </a:p>
        </p:txBody>
      </p:sp>
      <p:sp>
        <p:nvSpPr>
          <p:cNvPr id="9" name="Title 34">
            <a:extLst>
              <a:ext uri="{FF2B5EF4-FFF2-40B4-BE49-F238E27FC236}">
                <a16:creationId xmlns:a16="http://schemas.microsoft.com/office/drawing/2014/main" id="{42383621-0A50-2C3C-6AE3-CF72D5D9D268}"/>
              </a:ext>
            </a:extLst>
          </p:cNvPr>
          <p:cNvSpPr>
            <a:spLocks noGrp="1"/>
          </p:cNvSpPr>
          <p:nvPr>
            <p:ph type="title" hasCustomPrompt="1"/>
          </p:nvPr>
        </p:nvSpPr>
        <p:spPr>
          <a:xfrm>
            <a:off x="605374" y="3411027"/>
            <a:ext cx="3354999" cy="1406753"/>
          </a:xfrm>
          <a:prstGeom prst="rect">
            <a:avLst/>
          </a:prstGeom>
        </p:spPr>
        <p:txBody>
          <a:bodyPr anchor="b">
            <a:noAutofit/>
          </a:bodyPr>
          <a:lstStyle>
            <a:lvl1pPr algn="r">
              <a:defRPr sz="5294" b="0" i="0" spc="0">
                <a:solidFill>
                  <a:srgbClr val="026BB6"/>
                </a:solidFill>
                <a:latin typeface="Century Gothic" panose="020B0502020202020204" pitchFamily="34" charset="0"/>
              </a:defRPr>
            </a:lvl1pPr>
          </a:lstStyle>
          <a:p>
            <a:r>
              <a:rPr lang="en-US" dirty="0"/>
              <a:t>ABOUT</a:t>
            </a:r>
            <a:br>
              <a:rPr lang="en-US" dirty="0"/>
            </a:br>
            <a:r>
              <a:rPr lang="en-US" dirty="0"/>
              <a:t>ASQ</a:t>
            </a:r>
          </a:p>
        </p:txBody>
      </p:sp>
      <p:pic>
        <p:nvPicPr>
          <p:cNvPr id="3" name="Picture 2" descr="Icon&#10;&#10;Description automatically generated">
            <a:extLst>
              <a:ext uri="{FF2B5EF4-FFF2-40B4-BE49-F238E27FC236}">
                <a16:creationId xmlns:a16="http://schemas.microsoft.com/office/drawing/2014/main" id="{ADA26A96-A65B-B071-1C6C-751FD2FF90EC}"/>
              </a:ext>
            </a:extLst>
          </p:cNvPr>
          <p:cNvPicPr>
            <a:picLocks noChangeAspect="1"/>
          </p:cNvPicPr>
          <p:nvPr/>
        </p:nvPicPr>
        <p:blipFill>
          <a:blip r:embed="rId3"/>
          <a:stretch>
            <a:fillRect/>
          </a:stretch>
        </p:blipFill>
        <p:spPr>
          <a:xfrm>
            <a:off x="11049439" y="5902233"/>
            <a:ext cx="665544" cy="678456"/>
          </a:xfrm>
          <a:prstGeom prst="rect">
            <a:avLst/>
          </a:prstGeom>
        </p:spPr>
      </p:pic>
      <p:pic>
        <p:nvPicPr>
          <p:cNvPr id="4" name="Picture 3">
            <a:extLst>
              <a:ext uri="{FF2B5EF4-FFF2-40B4-BE49-F238E27FC236}">
                <a16:creationId xmlns:a16="http://schemas.microsoft.com/office/drawing/2014/main" id="{CCA1232E-D61A-CAE9-A962-43709349E124}"/>
              </a:ext>
            </a:extLst>
          </p:cNvPr>
          <p:cNvPicPr>
            <a:picLocks/>
          </p:cNvPicPr>
          <p:nvPr/>
        </p:nvPicPr>
        <p:blipFill>
          <a:blip r:embed="rId4"/>
          <a:srcRect t="4501" b="86051"/>
          <a:stretch/>
        </p:blipFill>
        <p:spPr>
          <a:xfrm>
            <a:off x="0" y="6769447"/>
            <a:ext cx="12192000" cy="88554"/>
          </a:xfrm>
          <a:prstGeom prst="rect">
            <a:avLst/>
          </a:prstGeom>
        </p:spPr>
      </p:pic>
    </p:spTree>
    <p:extLst>
      <p:ext uri="{BB962C8B-B14F-4D97-AF65-F5344CB8AC3E}">
        <p14:creationId xmlns:p14="http://schemas.microsoft.com/office/powerpoint/2010/main" val="29747045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About ASQ">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18ED4-F301-7838-C7A1-31629EC8F54F}"/>
              </a:ext>
            </a:extLst>
          </p:cNvPr>
          <p:cNvPicPr>
            <a:picLocks noChangeAspect="1"/>
          </p:cNvPicPr>
          <p:nvPr/>
        </p:nvPicPr>
        <p:blipFill>
          <a:blip r:embed="rId2"/>
          <a:srcRect/>
          <a:stretch/>
        </p:blipFill>
        <p:spPr>
          <a:xfrm>
            <a:off x="6213045" y="0"/>
            <a:ext cx="5978955" cy="6858644"/>
          </a:xfrm>
          <a:prstGeom prst="rect">
            <a:avLst/>
          </a:prstGeom>
        </p:spPr>
      </p:pic>
      <p:sp>
        <p:nvSpPr>
          <p:cNvPr id="9" name="Title 34">
            <a:extLst>
              <a:ext uri="{FF2B5EF4-FFF2-40B4-BE49-F238E27FC236}">
                <a16:creationId xmlns:a16="http://schemas.microsoft.com/office/drawing/2014/main" id="{42383621-0A50-2C3C-6AE3-CF72D5D9D268}"/>
              </a:ext>
            </a:extLst>
          </p:cNvPr>
          <p:cNvSpPr>
            <a:spLocks noGrp="1"/>
          </p:cNvSpPr>
          <p:nvPr>
            <p:ph type="title" hasCustomPrompt="1"/>
          </p:nvPr>
        </p:nvSpPr>
        <p:spPr>
          <a:xfrm>
            <a:off x="473083" y="229594"/>
            <a:ext cx="7515245" cy="642187"/>
          </a:xfrm>
          <a:prstGeom prst="rect">
            <a:avLst/>
          </a:prstGeom>
        </p:spPr>
        <p:txBody>
          <a:bodyPr anchor="b">
            <a:noAutofit/>
          </a:bodyPr>
          <a:lstStyle>
            <a:lvl1pPr algn="l">
              <a:lnSpc>
                <a:spcPct val="70000"/>
              </a:lnSpc>
              <a:defRPr sz="3530" b="0" i="0" spc="0">
                <a:solidFill>
                  <a:schemeClr val="tx2"/>
                </a:solidFill>
                <a:latin typeface="Century Gothic" panose="020B0502020202020204" pitchFamily="34" charset="0"/>
              </a:defRPr>
            </a:lvl1pPr>
          </a:lstStyle>
          <a:p>
            <a:r>
              <a:rPr lang="en-US" dirty="0"/>
              <a:t>ABOUT ASQ</a:t>
            </a:r>
          </a:p>
        </p:txBody>
      </p:sp>
      <p:sp>
        <p:nvSpPr>
          <p:cNvPr id="5" name="Text Placeholder 4">
            <a:extLst>
              <a:ext uri="{FF2B5EF4-FFF2-40B4-BE49-F238E27FC236}">
                <a16:creationId xmlns:a16="http://schemas.microsoft.com/office/drawing/2014/main" id="{142726D7-8868-79FC-47D7-84DF4F60602A}"/>
              </a:ext>
            </a:extLst>
          </p:cNvPr>
          <p:cNvSpPr>
            <a:spLocks noGrp="1"/>
          </p:cNvSpPr>
          <p:nvPr>
            <p:ph type="body" sz="quarter" idx="12"/>
          </p:nvPr>
        </p:nvSpPr>
        <p:spPr>
          <a:xfrm>
            <a:off x="473082" y="1559987"/>
            <a:ext cx="5349394" cy="4838140"/>
          </a:xfrm>
        </p:spPr>
        <p:txBody>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Icon&#10;&#10;Description automatically generated">
            <a:extLst>
              <a:ext uri="{FF2B5EF4-FFF2-40B4-BE49-F238E27FC236}">
                <a16:creationId xmlns:a16="http://schemas.microsoft.com/office/drawing/2014/main" id="{E6319BDA-FB9F-E7FC-3686-D963655B7043}"/>
              </a:ext>
            </a:extLst>
          </p:cNvPr>
          <p:cNvPicPr>
            <a:picLocks noChangeAspect="1"/>
          </p:cNvPicPr>
          <p:nvPr/>
        </p:nvPicPr>
        <p:blipFill>
          <a:blip r:embed="rId3"/>
          <a:stretch>
            <a:fillRect/>
          </a:stretch>
        </p:blipFill>
        <p:spPr>
          <a:xfrm>
            <a:off x="473083" y="5902233"/>
            <a:ext cx="665544" cy="678456"/>
          </a:xfrm>
          <a:prstGeom prst="rect">
            <a:avLst/>
          </a:prstGeom>
        </p:spPr>
      </p:pic>
    </p:spTree>
    <p:extLst>
      <p:ext uri="{BB962C8B-B14F-4D97-AF65-F5344CB8AC3E}">
        <p14:creationId xmlns:p14="http://schemas.microsoft.com/office/powerpoint/2010/main" val="32851142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Our Valu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18ED4-F301-7838-C7A1-31629EC8F54F}"/>
              </a:ext>
            </a:extLst>
          </p:cNvPr>
          <p:cNvPicPr>
            <a:picLocks noChangeAspect="1"/>
          </p:cNvPicPr>
          <p:nvPr/>
        </p:nvPicPr>
        <p:blipFill>
          <a:blip r:embed="rId2"/>
          <a:srcRect/>
          <a:stretch/>
        </p:blipFill>
        <p:spPr>
          <a:xfrm>
            <a:off x="1" y="1"/>
            <a:ext cx="5978954" cy="6858643"/>
          </a:xfrm>
          <a:prstGeom prst="rect">
            <a:avLst/>
          </a:prstGeom>
        </p:spPr>
      </p:pic>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5276774" y="3099110"/>
            <a:ext cx="6915223" cy="2051535"/>
          </a:xfrm>
          <a:prstGeom prst="rect">
            <a:avLst/>
          </a:prstGeom>
        </p:spPr>
        <p:txBody>
          <a:bodyPr>
            <a:noAutofit/>
          </a:bodyPr>
          <a:lstStyle>
            <a:lvl1pPr marL="0" indent="0" algn="ctr">
              <a:lnSpc>
                <a:spcPct val="150000"/>
              </a:lnSpc>
              <a:buNone/>
              <a:defRPr sz="1588" b="1" i="0">
                <a:solidFill>
                  <a:schemeClr val="tx1"/>
                </a:solidFill>
                <a:latin typeface="Century Gothic" panose="020B0502020202020204" pitchFamily="34"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Integrity and professionalism in all we do.</a:t>
            </a:r>
          </a:p>
          <a:p>
            <a:r>
              <a:rPr lang="en-US" dirty="0"/>
              <a:t>Lifelong learning.</a:t>
            </a:r>
          </a:p>
          <a:p>
            <a:r>
              <a:rPr lang="en-US" dirty="0"/>
              <a:t>Community of belonging.</a:t>
            </a:r>
          </a:p>
          <a:p>
            <a:r>
              <a:rPr lang="en-US" dirty="0"/>
              <a:t>Dedicated to excellence.</a:t>
            </a:r>
          </a:p>
          <a:p>
            <a:r>
              <a:rPr lang="en-US" dirty="0"/>
              <a:t>Champions of continuous improvement.</a:t>
            </a:r>
          </a:p>
        </p:txBody>
      </p:sp>
      <p:sp>
        <p:nvSpPr>
          <p:cNvPr id="9" name="Title 34">
            <a:extLst>
              <a:ext uri="{FF2B5EF4-FFF2-40B4-BE49-F238E27FC236}">
                <a16:creationId xmlns:a16="http://schemas.microsoft.com/office/drawing/2014/main" id="{42383621-0A50-2C3C-6AE3-CF72D5D9D268}"/>
              </a:ext>
            </a:extLst>
          </p:cNvPr>
          <p:cNvSpPr>
            <a:spLocks noGrp="1"/>
          </p:cNvSpPr>
          <p:nvPr>
            <p:ph type="title" hasCustomPrompt="1"/>
          </p:nvPr>
        </p:nvSpPr>
        <p:spPr>
          <a:xfrm>
            <a:off x="5276775" y="1232272"/>
            <a:ext cx="6915223" cy="1868236"/>
          </a:xfrm>
          <a:prstGeom prst="rect">
            <a:avLst/>
          </a:prstGeom>
        </p:spPr>
        <p:txBody>
          <a:bodyPr anchor="b">
            <a:noAutofit/>
          </a:bodyPr>
          <a:lstStyle>
            <a:lvl1pPr algn="ctr">
              <a:lnSpc>
                <a:spcPct val="70000"/>
              </a:lnSpc>
              <a:defRPr sz="5294" b="0" i="0" spc="0">
                <a:solidFill>
                  <a:srgbClr val="026BB6"/>
                </a:solidFill>
                <a:latin typeface="Century Gothic" panose="020B0502020202020204" pitchFamily="34" charset="0"/>
              </a:defRPr>
            </a:lvl1pPr>
          </a:lstStyle>
          <a:p>
            <a:r>
              <a:rPr lang="en-US" dirty="0"/>
              <a:t>OUR</a:t>
            </a:r>
            <a:br>
              <a:rPr lang="en-US" dirty="0"/>
            </a:br>
            <a:r>
              <a:rPr lang="en-US" dirty="0"/>
              <a:t>VALUES</a:t>
            </a:r>
          </a:p>
        </p:txBody>
      </p:sp>
      <p:sp>
        <p:nvSpPr>
          <p:cNvPr id="10" name="Content Placeholder 9">
            <a:extLst>
              <a:ext uri="{FF2B5EF4-FFF2-40B4-BE49-F238E27FC236}">
                <a16:creationId xmlns:a16="http://schemas.microsoft.com/office/drawing/2014/main" id="{53532B6E-B640-1D66-C5BA-0EF3F1ADE00D}"/>
              </a:ext>
            </a:extLst>
          </p:cNvPr>
          <p:cNvSpPr>
            <a:spLocks noGrp="1"/>
          </p:cNvSpPr>
          <p:nvPr>
            <p:ph sz="quarter" idx="12" hasCustomPrompt="1"/>
          </p:nvPr>
        </p:nvSpPr>
        <p:spPr>
          <a:xfrm>
            <a:off x="5277330" y="311223"/>
            <a:ext cx="6914670" cy="504265"/>
          </a:xfrm>
        </p:spPr>
        <p:txBody>
          <a:bodyPr>
            <a:noAutofit/>
          </a:bodyPr>
          <a:lstStyle>
            <a:lvl1pPr marL="0" indent="0" algn="ctr">
              <a:buNone/>
              <a:defRPr sz="3530">
                <a:solidFill>
                  <a:srgbClr val="026BB6"/>
                </a:solidFill>
              </a:defRPr>
            </a:lvl1pPr>
            <a:lvl2pPr marL="443777" indent="0" algn="ctr">
              <a:buNone/>
              <a:defRPr sz="3530">
                <a:solidFill>
                  <a:schemeClr val="bg1"/>
                </a:solidFill>
              </a:defRPr>
            </a:lvl2pPr>
            <a:lvl3pPr marL="887553" indent="0" algn="ctr">
              <a:buNone/>
              <a:defRPr sz="3530">
                <a:solidFill>
                  <a:schemeClr val="bg1"/>
                </a:solidFill>
              </a:defRPr>
            </a:lvl3pPr>
            <a:lvl4pPr marL="1331330" indent="0" algn="ctr">
              <a:buNone/>
              <a:defRPr sz="3530">
                <a:solidFill>
                  <a:schemeClr val="bg1"/>
                </a:solidFill>
              </a:defRPr>
            </a:lvl4pPr>
            <a:lvl5pPr marL="1775106" indent="0" algn="ctr">
              <a:buNone/>
              <a:defRPr sz="3530">
                <a:solidFill>
                  <a:schemeClr val="bg1"/>
                </a:solidFill>
              </a:defRPr>
            </a:lvl5pPr>
          </a:lstStyle>
          <a:p>
            <a:pPr lvl="0"/>
            <a:r>
              <a:rPr lang="en-US" dirty="0"/>
              <a:t>ABOUT ASQ</a:t>
            </a:r>
          </a:p>
        </p:txBody>
      </p:sp>
      <p:pic>
        <p:nvPicPr>
          <p:cNvPr id="3" name="Picture 2" descr="Icon&#10;&#10;Description automatically generated">
            <a:extLst>
              <a:ext uri="{FF2B5EF4-FFF2-40B4-BE49-F238E27FC236}">
                <a16:creationId xmlns:a16="http://schemas.microsoft.com/office/drawing/2014/main" id="{35C99A9A-938E-0FB4-457C-F38FB550EE6D}"/>
              </a:ext>
            </a:extLst>
          </p:cNvPr>
          <p:cNvPicPr>
            <a:picLocks noChangeAspect="1"/>
          </p:cNvPicPr>
          <p:nvPr/>
        </p:nvPicPr>
        <p:blipFill>
          <a:blip r:embed="rId3"/>
          <a:stretch>
            <a:fillRect/>
          </a:stretch>
        </p:blipFill>
        <p:spPr>
          <a:xfrm>
            <a:off x="11049439" y="5902233"/>
            <a:ext cx="665544" cy="678456"/>
          </a:xfrm>
          <a:prstGeom prst="rect">
            <a:avLst/>
          </a:prstGeom>
        </p:spPr>
      </p:pic>
    </p:spTree>
    <p:extLst>
      <p:ext uri="{BB962C8B-B14F-4D97-AF65-F5344CB8AC3E}">
        <p14:creationId xmlns:p14="http://schemas.microsoft.com/office/powerpoint/2010/main" val="14389871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History Intr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18ED4-F301-7838-C7A1-31629EC8F54F}"/>
              </a:ext>
            </a:extLst>
          </p:cNvPr>
          <p:cNvPicPr>
            <a:picLocks noChangeAspect="1"/>
          </p:cNvPicPr>
          <p:nvPr/>
        </p:nvPicPr>
        <p:blipFill>
          <a:blip r:embed="rId2"/>
          <a:srcRect/>
          <a:stretch/>
        </p:blipFill>
        <p:spPr>
          <a:xfrm>
            <a:off x="0" y="1"/>
            <a:ext cx="12191995" cy="6858643"/>
          </a:xfrm>
          <a:prstGeom prst="rect">
            <a:avLst/>
          </a:prstGeom>
        </p:spPr>
      </p:pic>
      <p:sp>
        <p:nvSpPr>
          <p:cNvPr id="9" name="Title 34">
            <a:extLst>
              <a:ext uri="{FF2B5EF4-FFF2-40B4-BE49-F238E27FC236}">
                <a16:creationId xmlns:a16="http://schemas.microsoft.com/office/drawing/2014/main" id="{42383621-0A50-2C3C-6AE3-CF72D5D9D268}"/>
              </a:ext>
            </a:extLst>
          </p:cNvPr>
          <p:cNvSpPr>
            <a:spLocks noGrp="1"/>
          </p:cNvSpPr>
          <p:nvPr>
            <p:ph type="title" hasCustomPrompt="1"/>
          </p:nvPr>
        </p:nvSpPr>
        <p:spPr>
          <a:xfrm>
            <a:off x="7030191" y="1709557"/>
            <a:ext cx="4684598" cy="1360076"/>
          </a:xfrm>
          <a:prstGeom prst="rect">
            <a:avLst/>
          </a:prstGeom>
        </p:spPr>
        <p:txBody>
          <a:bodyPr anchor="b">
            <a:noAutofit/>
          </a:bodyPr>
          <a:lstStyle>
            <a:lvl1pPr algn="ctr">
              <a:lnSpc>
                <a:spcPct val="70000"/>
              </a:lnSpc>
              <a:defRPr sz="4412" b="0" i="0" spc="0">
                <a:solidFill>
                  <a:srgbClr val="026BB6"/>
                </a:solidFill>
                <a:latin typeface="Century Gothic" panose="020B0502020202020204" pitchFamily="34" charset="0"/>
              </a:defRPr>
            </a:lvl1pPr>
          </a:lstStyle>
          <a:p>
            <a:r>
              <a:rPr lang="en-US" dirty="0"/>
              <a:t>HISTORICAL</a:t>
            </a:r>
            <a:br>
              <a:rPr lang="en-US" dirty="0"/>
            </a:br>
            <a:r>
              <a:rPr lang="en-US" dirty="0"/>
              <a:t>HIGHLIGHTS</a:t>
            </a:r>
          </a:p>
        </p:txBody>
      </p:sp>
      <p:pic>
        <p:nvPicPr>
          <p:cNvPr id="2" name="Picture 1">
            <a:extLst>
              <a:ext uri="{FF2B5EF4-FFF2-40B4-BE49-F238E27FC236}">
                <a16:creationId xmlns:a16="http://schemas.microsoft.com/office/drawing/2014/main" id="{080AF054-950D-09EB-768F-D1CFBFB55090}"/>
              </a:ext>
            </a:extLst>
          </p:cNvPr>
          <p:cNvPicPr>
            <a:picLocks noChangeAspect="1"/>
          </p:cNvPicPr>
          <p:nvPr/>
        </p:nvPicPr>
        <p:blipFill>
          <a:blip r:embed="rId3"/>
          <a:srcRect/>
          <a:stretch/>
        </p:blipFill>
        <p:spPr>
          <a:xfrm>
            <a:off x="11049439" y="5902233"/>
            <a:ext cx="665543" cy="678456"/>
          </a:xfrm>
          <a:prstGeom prst="rect">
            <a:avLst/>
          </a:prstGeom>
        </p:spPr>
      </p:pic>
      <p:pic>
        <p:nvPicPr>
          <p:cNvPr id="8" name="Picture 7" descr="Icon&#10;&#10;Description automatically generated">
            <a:extLst>
              <a:ext uri="{FF2B5EF4-FFF2-40B4-BE49-F238E27FC236}">
                <a16:creationId xmlns:a16="http://schemas.microsoft.com/office/drawing/2014/main" id="{96DA4572-0905-3919-871E-9AD6C5FA8B1F}"/>
              </a:ext>
            </a:extLst>
          </p:cNvPr>
          <p:cNvPicPr>
            <a:picLocks noChangeAspect="1"/>
          </p:cNvPicPr>
          <p:nvPr/>
        </p:nvPicPr>
        <p:blipFill>
          <a:blip r:embed="rId4"/>
          <a:stretch>
            <a:fillRect/>
          </a:stretch>
        </p:blipFill>
        <p:spPr>
          <a:xfrm>
            <a:off x="11049439" y="5902233"/>
            <a:ext cx="665544" cy="678456"/>
          </a:xfrm>
          <a:prstGeom prst="rect">
            <a:avLst/>
          </a:prstGeom>
        </p:spPr>
      </p:pic>
      <p:sp>
        <p:nvSpPr>
          <p:cNvPr id="16" name="Text Placeholder 15">
            <a:extLst>
              <a:ext uri="{FF2B5EF4-FFF2-40B4-BE49-F238E27FC236}">
                <a16:creationId xmlns:a16="http://schemas.microsoft.com/office/drawing/2014/main" id="{5F1F66EA-994A-B2CB-C4BF-B75D286B73E4}"/>
              </a:ext>
            </a:extLst>
          </p:cNvPr>
          <p:cNvSpPr>
            <a:spLocks noGrp="1"/>
          </p:cNvSpPr>
          <p:nvPr>
            <p:ph type="body" sz="quarter" idx="13" hasCustomPrompt="1"/>
          </p:nvPr>
        </p:nvSpPr>
        <p:spPr>
          <a:xfrm>
            <a:off x="7030193" y="3429000"/>
            <a:ext cx="4684596" cy="1249684"/>
          </a:xfrm>
        </p:spPr>
        <p:txBody>
          <a:bodyPr>
            <a:noAutofit/>
          </a:bodyPr>
          <a:lstStyle>
            <a:lvl1pPr marL="0" indent="0">
              <a:buNone/>
              <a:defRPr sz="1235">
                <a:latin typeface="Century Gothic" panose="020B0502020202020204" pitchFamily="34" charset="0"/>
              </a:defRPr>
            </a:lvl1pPr>
          </a:lstStyle>
          <a:p>
            <a:pPr lvl="0"/>
            <a:r>
              <a:rPr lang="en-US" sz="1588" b="0" i="0" u="none" strike="noStrike" dirty="0">
                <a:solidFill>
                  <a:srgbClr val="222222"/>
                </a:solidFill>
                <a:effectLst/>
                <a:highlight>
                  <a:srgbClr val="FFFFFF"/>
                </a:highlight>
                <a:latin typeface="Arial" panose="020B0604020202020204" pitchFamily="34" charset="0"/>
              </a:rPr>
              <a:t>Interest in quality control in the U.S. stems from weapon manufacturing during World War II, as does the interest in sharing ideas and best practices in quality control.</a:t>
            </a:r>
            <a:endParaRPr lang="en-US" dirty="0"/>
          </a:p>
        </p:txBody>
      </p:sp>
      <p:cxnSp>
        <p:nvCxnSpPr>
          <p:cNvPr id="19" name="Straight Arrow Connector 18">
            <a:extLst>
              <a:ext uri="{FF2B5EF4-FFF2-40B4-BE49-F238E27FC236}">
                <a16:creationId xmlns:a16="http://schemas.microsoft.com/office/drawing/2014/main" id="{4DED6D34-B4C3-C5A4-BB31-7AE9FF15B829}"/>
              </a:ext>
            </a:extLst>
          </p:cNvPr>
          <p:cNvCxnSpPr>
            <a:cxnSpLocks/>
          </p:cNvCxnSpPr>
          <p:nvPr/>
        </p:nvCxnSpPr>
        <p:spPr>
          <a:xfrm>
            <a:off x="7156862" y="3239070"/>
            <a:ext cx="4623461" cy="0"/>
          </a:xfrm>
          <a:prstGeom prst="straightConnector1">
            <a:avLst/>
          </a:prstGeom>
          <a:ln w="19050" cap="rnd">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3941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History 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FFBB25-8969-AF80-182B-7F6FA10F0C43}"/>
              </a:ext>
            </a:extLst>
          </p:cNvPr>
          <p:cNvSpPr/>
          <p:nvPr/>
        </p:nvSpPr>
        <p:spPr>
          <a:xfrm>
            <a:off x="-1" y="277311"/>
            <a:ext cx="12192000" cy="1141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11201224" cy="445824"/>
          </a:xfrm>
          <a:prstGeom prst="rect">
            <a:avLst/>
          </a:prstGeom>
        </p:spPr>
        <p:txBody>
          <a:bodyPr>
            <a:normAutofit/>
          </a:bodyPr>
          <a:lstStyle>
            <a:lvl1pPr marL="0" indent="0" algn="l">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hasCustomPrompt="1"/>
          </p:nvPr>
        </p:nvSpPr>
        <p:spPr>
          <a:xfrm>
            <a:off x="513759" y="267236"/>
            <a:ext cx="11201224" cy="575662"/>
          </a:xfrm>
          <a:prstGeom prst="rect">
            <a:avLst/>
          </a:prstGeom>
        </p:spPr>
        <p:txBody>
          <a:bodyPr>
            <a:normAutofit/>
          </a:bodyPr>
          <a:lstStyle>
            <a:lvl1pPr>
              <a:defRPr sz="2471" b="0" i="0" spc="0">
                <a:solidFill>
                  <a:schemeClr val="tx2"/>
                </a:solidFill>
                <a:latin typeface="Century Gothic" panose="020B0502020202020204" pitchFamily="34" charset="0"/>
              </a:defRPr>
            </a:lvl1pPr>
          </a:lstStyle>
          <a:p>
            <a:r>
              <a:rPr lang="en-US" dirty="0"/>
              <a:t>HISTORICAL HIGHLIGHTS</a:t>
            </a:r>
          </a:p>
        </p:txBody>
      </p:sp>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4" name="Text Placeholder 11">
            <a:extLst>
              <a:ext uri="{FF2B5EF4-FFF2-40B4-BE49-F238E27FC236}">
                <a16:creationId xmlns:a16="http://schemas.microsoft.com/office/drawing/2014/main" id="{C546AA77-8533-5682-219C-8AB581FAE720}"/>
              </a:ext>
            </a:extLst>
          </p:cNvPr>
          <p:cNvSpPr>
            <a:spLocks noGrp="1"/>
          </p:cNvSpPr>
          <p:nvPr>
            <p:ph type="body" sz="quarter" idx="12" hasCustomPrompt="1"/>
          </p:nvPr>
        </p:nvSpPr>
        <p:spPr>
          <a:xfrm>
            <a:off x="473081" y="2750543"/>
            <a:ext cx="2799772" cy="678456"/>
          </a:xfrm>
        </p:spPr>
        <p:txBody>
          <a:bodyPr>
            <a:normAutofit/>
          </a:bodyPr>
          <a:lstStyle>
            <a:lvl1pPr marL="0" indent="0" algn="l">
              <a:buNone/>
              <a:defRPr sz="4412"/>
            </a:lvl1pPr>
          </a:lstStyle>
          <a:p>
            <a:pPr lvl="0"/>
            <a:r>
              <a:rPr lang="en-US" dirty="0"/>
              <a:t>1944</a:t>
            </a:r>
          </a:p>
        </p:txBody>
      </p:sp>
      <p:cxnSp>
        <p:nvCxnSpPr>
          <p:cNvPr id="7" name="Straight Arrow Connector 6">
            <a:extLst>
              <a:ext uri="{FF2B5EF4-FFF2-40B4-BE49-F238E27FC236}">
                <a16:creationId xmlns:a16="http://schemas.microsoft.com/office/drawing/2014/main" id="{723B0FCA-A0E8-B63A-BFA1-4BE7603F4BC5}"/>
              </a:ext>
            </a:extLst>
          </p:cNvPr>
          <p:cNvCxnSpPr>
            <a:cxnSpLocks/>
          </p:cNvCxnSpPr>
          <p:nvPr/>
        </p:nvCxnSpPr>
        <p:spPr>
          <a:xfrm>
            <a:off x="473083" y="3526971"/>
            <a:ext cx="11307240" cy="0"/>
          </a:xfrm>
          <a:prstGeom prst="straightConnector1">
            <a:avLst/>
          </a:prstGeom>
          <a:ln w="19050" cap="rnd">
            <a:headEnd type="oval"/>
            <a:tailEnd type="triangle"/>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AD4FD425-B636-581A-A0B0-703F715FECF5}"/>
              </a:ext>
            </a:extLst>
          </p:cNvPr>
          <p:cNvSpPr>
            <a:spLocks noGrp="1"/>
          </p:cNvSpPr>
          <p:nvPr>
            <p:ph type="body" sz="quarter" idx="13" hasCustomPrompt="1"/>
          </p:nvPr>
        </p:nvSpPr>
        <p:spPr>
          <a:xfrm>
            <a:off x="473082" y="3625836"/>
            <a:ext cx="4926232" cy="1998439"/>
          </a:xfrm>
        </p:spPr>
        <p:txBody>
          <a:bodyPr>
            <a:noAutofit/>
          </a:bodyPr>
          <a:lstStyle>
            <a:lvl1pPr marL="0" indent="0" rtl="0">
              <a:spcBef>
                <a:spcPts val="0"/>
              </a:spcBef>
              <a:spcAft>
                <a:spcPts val="0"/>
              </a:spcAft>
              <a:buNone/>
              <a:defRPr sz="1235">
                <a:latin typeface="Century Gothic" panose="020B0502020202020204" pitchFamily="34" charset="0"/>
              </a:defRPr>
            </a:lvl1pPr>
          </a:lstStyle>
          <a:p>
            <a:pPr rtl="0">
              <a:spcBef>
                <a:spcPts val="0"/>
              </a:spcBef>
              <a:spcAft>
                <a:spcPts val="0"/>
              </a:spcAft>
            </a:pPr>
            <a:r>
              <a:rPr lang="en-US" sz="1588" b="0" i="0" u="none" strike="noStrike" dirty="0">
                <a:solidFill>
                  <a:srgbClr val="222222"/>
                </a:solidFill>
                <a:effectLst/>
                <a:highlight>
                  <a:srgbClr val="FFFFFF"/>
                </a:highlight>
                <a:latin typeface="Arial" panose="020B0604020202020204" pitchFamily="34" charset="0"/>
              </a:rPr>
              <a:t>Stanford University conducted courses in quality control. Faculty included future quality guru Edwards Deming. These courses became the basis for intensive War Production Board courses, and in 1944 and 1945, 34 of these courses were given throughout the country.</a:t>
            </a:r>
            <a:endParaRPr lang="en-US" b="0" dirty="0">
              <a:effectLst/>
            </a:endParaRPr>
          </a:p>
          <a:p>
            <a:br>
              <a:rPr lang="en-US" dirty="0"/>
            </a:br>
            <a:endParaRPr lang="en-US" dirty="0"/>
          </a:p>
        </p:txBody>
      </p:sp>
      <p:pic>
        <p:nvPicPr>
          <p:cNvPr id="3" name="Picture 2">
            <a:extLst>
              <a:ext uri="{FF2B5EF4-FFF2-40B4-BE49-F238E27FC236}">
                <a16:creationId xmlns:a16="http://schemas.microsoft.com/office/drawing/2014/main" id="{64E4BF52-226C-3E4C-3A35-8178FDD849DC}"/>
              </a:ext>
            </a:extLst>
          </p:cNvPr>
          <p:cNvPicPr>
            <a:picLocks/>
          </p:cNvPicPr>
          <p:nvPr/>
        </p:nvPicPr>
        <p:blipFill>
          <a:blip r:embed="rId3"/>
          <a:srcRect t="4501" b="86051"/>
          <a:stretch/>
        </p:blipFill>
        <p:spPr>
          <a:xfrm>
            <a:off x="0" y="6769447"/>
            <a:ext cx="12192000" cy="88554"/>
          </a:xfrm>
          <a:prstGeom prst="rect">
            <a:avLst/>
          </a:prstGeom>
        </p:spPr>
      </p:pic>
    </p:spTree>
    <p:extLst>
      <p:ext uri="{BB962C8B-B14F-4D97-AF65-F5344CB8AC3E}">
        <p14:creationId xmlns:p14="http://schemas.microsoft.com/office/powerpoint/2010/main" val="1875034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Why ASQ">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18ED4-F301-7838-C7A1-31629EC8F54F}"/>
              </a:ext>
            </a:extLst>
          </p:cNvPr>
          <p:cNvPicPr>
            <a:picLocks noChangeAspect="1"/>
          </p:cNvPicPr>
          <p:nvPr/>
        </p:nvPicPr>
        <p:blipFill>
          <a:blip r:embed="rId2"/>
          <a:srcRect/>
          <a:stretch/>
        </p:blipFill>
        <p:spPr>
          <a:xfrm>
            <a:off x="6359" y="1"/>
            <a:ext cx="12191994" cy="6858641"/>
          </a:xfrm>
          <a:prstGeom prst="rect">
            <a:avLst/>
          </a:prstGeom>
        </p:spPr>
      </p:pic>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5975526" y="138656"/>
            <a:ext cx="5329844" cy="735159"/>
          </a:xfrm>
          <a:prstGeom prst="rect">
            <a:avLst/>
          </a:prstGeom>
        </p:spPr>
        <p:txBody>
          <a:bodyPr anchor="b" anchorCtr="0">
            <a:noAutofit/>
          </a:bodyPr>
          <a:lstStyle>
            <a:lvl1pPr marL="0" indent="0" algn="ctr">
              <a:lnSpc>
                <a:spcPct val="100000"/>
              </a:lnSpc>
              <a:buNone/>
              <a:defRPr sz="3530" b="0" i="0">
                <a:solidFill>
                  <a:srgbClr val="026BB6"/>
                </a:solidFill>
                <a:latin typeface="Century Gothic" panose="020B0502020202020204" pitchFamily="34"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WHY ASQ?</a:t>
            </a:r>
          </a:p>
        </p:txBody>
      </p:sp>
      <p:sp>
        <p:nvSpPr>
          <p:cNvPr id="10" name="Text Placeholder 9">
            <a:extLst>
              <a:ext uri="{FF2B5EF4-FFF2-40B4-BE49-F238E27FC236}">
                <a16:creationId xmlns:a16="http://schemas.microsoft.com/office/drawing/2014/main" id="{4C673702-C3A0-0690-3458-40C08ADCDE6F}"/>
              </a:ext>
            </a:extLst>
          </p:cNvPr>
          <p:cNvSpPr>
            <a:spLocks noGrp="1"/>
          </p:cNvSpPr>
          <p:nvPr>
            <p:ph type="body" sz="quarter" idx="12" hasCustomPrompt="1"/>
          </p:nvPr>
        </p:nvSpPr>
        <p:spPr>
          <a:xfrm>
            <a:off x="5975527" y="1012471"/>
            <a:ext cx="5329650" cy="802707"/>
          </a:xfrm>
        </p:spPr>
        <p:txBody>
          <a:bodyPr>
            <a:noAutofit/>
          </a:bodyPr>
          <a:lstStyle>
            <a:lvl1pPr marL="0" indent="0" algn="ctr">
              <a:lnSpc>
                <a:spcPct val="100000"/>
              </a:lnSpc>
              <a:buNone/>
              <a:defRPr sz="1765">
                <a:solidFill>
                  <a:schemeClr val="tx1"/>
                </a:solidFill>
              </a:defRPr>
            </a:lvl1pPr>
            <a:lvl2pPr marL="443777" indent="0">
              <a:lnSpc>
                <a:spcPct val="150000"/>
              </a:lnSpc>
              <a:buNone/>
              <a:defRPr sz="1412">
                <a:solidFill>
                  <a:schemeClr val="bg1"/>
                </a:solidFill>
              </a:defRPr>
            </a:lvl2pPr>
            <a:lvl3pPr marL="887553" indent="0">
              <a:lnSpc>
                <a:spcPct val="150000"/>
              </a:lnSpc>
              <a:buNone/>
              <a:defRPr sz="1412">
                <a:solidFill>
                  <a:schemeClr val="bg1"/>
                </a:solidFill>
              </a:defRPr>
            </a:lvl3pPr>
            <a:lvl4pPr marL="1331330" indent="0">
              <a:lnSpc>
                <a:spcPct val="150000"/>
              </a:lnSpc>
              <a:buNone/>
              <a:defRPr sz="1412">
                <a:solidFill>
                  <a:schemeClr val="bg1"/>
                </a:solidFill>
              </a:defRPr>
            </a:lvl4pPr>
            <a:lvl5pPr marL="1775106" indent="0">
              <a:lnSpc>
                <a:spcPct val="150000"/>
              </a:lnSpc>
              <a:buNone/>
              <a:defRPr sz="1412">
                <a:solidFill>
                  <a:schemeClr val="bg1"/>
                </a:solidFill>
              </a:defRPr>
            </a:lvl5pPr>
          </a:lstStyle>
          <a:p>
            <a:pPr marL="0" indent="0">
              <a:lnSpc>
                <a:spcPct val="100000"/>
              </a:lnSpc>
              <a:buNone/>
            </a:pPr>
            <a:r>
              <a:rPr lang="en-US" sz="1412" b="0" dirty="0"/>
              <a:t>Each of these facets of ASQ contributes to its overarching mission: empowering individuals and communities of the world to achieve excellence through quality.</a:t>
            </a:r>
          </a:p>
        </p:txBody>
      </p:sp>
      <p:pic>
        <p:nvPicPr>
          <p:cNvPr id="3" name="Picture 2" descr="Icon&#10;&#10;Description automatically generated">
            <a:extLst>
              <a:ext uri="{FF2B5EF4-FFF2-40B4-BE49-F238E27FC236}">
                <a16:creationId xmlns:a16="http://schemas.microsoft.com/office/drawing/2014/main" id="{70CBA571-56D2-60B8-BEC0-C207C650129C}"/>
              </a:ext>
            </a:extLst>
          </p:cNvPr>
          <p:cNvPicPr>
            <a:picLocks noChangeAspect="1"/>
          </p:cNvPicPr>
          <p:nvPr/>
        </p:nvPicPr>
        <p:blipFill>
          <a:blip r:embed="rId3"/>
          <a:stretch>
            <a:fillRect/>
          </a:stretch>
        </p:blipFill>
        <p:spPr>
          <a:xfrm>
            <a:off x="11049439" y="5902233"/>
            <a:ext cx="665544" cy="678456"/>
          </a:xfrm>
          <a:prstGeom prst="rect">
            <a:avLst/>
          </a:prstGeom>
        </p:spPr>
      </p:pic>
    </p:spTree>
    <p:extLst>
      <p:ext uri="{BB962C8B-B14F-4D97-AF65-F5344CB8AC3E}">
        <p14:creationId xmlns:p14="http://schemas.microsoft.com/office/powerpoint/2010/main" val="39823035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all Blue Bann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11201224" cy="445824"/>
          </a:xfrm>
          <a:prstGeom prst="rect">
            <a:avLst/>
          </a:prstGeom>
        </p:spPr>
        <p:txBody>
          <a:bodyPr>
            <a:normAutofit/>
          </a:bodyPr>
          <a:lstStyle>
            <a:lvl1pPr marL="0" indent="0" algn="l">
              <a:buNone/>
              <a:defRPr sz="1765" b="1" i="1">
                <a:solidFill>
                  <a:schemeClr val="bg1"/>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513759" y="267236"/>
            <a:ext cx="11201224" cy="575662"/>
          </a:xfrm>
          <a:prstGeom prst="rect">
            <a:avLst/>
          </a:prstGeom>
        </p:spPr>
        <p:txBody>
          <a:bodyPr>
            <a:normAutofit/>
          </a:bodyPr>
          <a:lstStyle>
            <a:lvl1pPr>
              <a:defRPr sz="2471" b="0" i="0" spc="0">
                <a:solidFill>
                  <a:schemeClr val="bg1"/>
                </a:solidFill>
                <a:latin typeface="Century Gothic" panose="020B0502020202020204" pitchFamily="34" charset="0"/>
              </a:defRPr>
            </a:lvl1pPr>
          </a:lstStyle>
          <a:p>
            <a:r>
              <a:rPr lang="en-US"/>
              <a:t>Click to edit Master title style</a:t>
            </a:r>
            <a:endParaRPr lang="en-US" dirty="0"/>
          </a:p>
        </p:txBody>
      </p:sp>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2" name="Text Placeholder 2">
            <a:extLst>
              <a:ext uri="{FF2B5EF4-FFF2-40B4-BE49-F238E27FC236}">
                <a16:creationId xmlns:a16="http://schemas.microsoft.com/office/drawing/2014/main" id="{7D45C936-DBB2-E134-0338-85CFF964A88B}"/>
              </a:ext>
            </a:extLst>
          </p:cNvPr>
          <p:cNvSpPr>
            <a:spLocks noGrp="1"/>
          </p:cNvSpPr>
          <p:nvPr>
            <p:ph idx="12" hasCustomPrompt="1"/>
          </p:nvPr>
        </p:nvSpPr>
        <p:spPr>
          <a:xfrm>
            <a:off x="533839" y="1635538"/>
            <a:ext cx="10515600" cy="3453686"/>
          </a:xfrm>
          <a:prstGeom prst="rect">
            <a:avLst/>
          </a:prstGeom>
        </p:spPr>
        <p:txBody>
          <a:bodyPr vert="horz" lIns="91440" tIns="45720" rIns="91440" bIns="45720" rtlCol="0">
            <a:noAutofit/>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736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in Top Banner Left Alig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11201224" cy="445824"/>
          </a:xfrm>
          <a:prstGeom prst="rect">
            <a:avLst/>
          </a:prstGeom>
        </p:spPr>
        <p:txBody>
          <a:bodyPr>
            <a:normAutofit/>
          </a:bodyPr>
          <a:lstStyle>
            <a:lvl1pPr marL="0" indent="0" algn="l">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513759" y="267236"/>
            <a:ext cx="11201224" cy="575662"/>
          </a:xfrm>
          <a:prstGeom prst="rect">
            <a:avLst/>
          </a:prstGeom>
        </p:spPr>
        <p:txBody>
          <a:bodyPr>
            <a:normAutofit/>
          </a:bodyPr>
          <a:lstStyle>
            <a:lvl1pPr>
              <a:defRPr sz="2471" b="0" i="0" spc="0">
                <a:solidFill>
                  <a:schemeClr val="tx2"/>
                </a:solidFill>
                <a:latin typeface="Century Gothic" panose="020B0502020202020204" pitchFamily="34" charset="0"/>
              </a:defRPr>
            </a:lvl1pPr>
          </a:lstStyle>
          <a:p>
            <a:r>
              <a:rPr lang="en-US"/>
              <a:t>Click to edit Master title style</a:t>
            </a:r>
            <a:endParaRPr lang="en-US" dirty="0"/>
          </a:p>
        </p:txBody>
      </p:sp>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4" name="Text Placeholder 2">
            <a:extLst>
              <a:ext uri="{FF2B5EF4-FFF2-40B4-BE49-F238E27FC236}">
                <a16:creationId xmlns:a16="http://schemas.microsoft.com/office/drawing/2014/main" id="{44BE3823-B4A9-68B6-AEC2-44234BE5C285}"/>
              </a:ext>
            </a:extLst>
          </p:cNvPr>
          <p:cNvSpPr>
            <a:spLocks noGrp="1"/>
          </p:cNvSpPr>
          <p:nvPr>
            <p:ph idx="12"/>
          </p:nvPr>
        </p:nvSpPr>
        <p:spPr>
          <a:xfrm>
            <a:off x="533839" y="1635538"/>
            <a:ext cx="10515600" cy="3453686"/>
          </a:xfrm>
          <a:prstGeom prst="rect">
            <a:avLst/>
          </a:prstGeom>
        </p:spPr>
        <p:txBody>
          <a:bodyPr vert="horz" lIns="91440" tIns="45720" rIns="91440" bIns="45720" rtlCol="0">
            <a:noAutofit/>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9956B2B3-6196-0667-8AB1-5A4F41B75161}"/>
              </a:ext>
            </a:extLst>
          </p:cNvPr>
          <p:cNvPicPr>
            <a:picLocks/>
          </p:cNvPicPr>
          <p:nvPr/>
        </p:nvPicPr>
        <p:blipFill>
          <a:blip r:embed="rId3"/>
          <a:srcRect b="82152"/>
          <a:stretch/>
        </p:blipFill>
        <p:spPr>
          <a:xfrm>
            <a:off x="0" y="0"/>
            <a:ext cx="12192000" cy="167269"/>
          </a:xfrm>
          <a:prstGeom prst="rect">
            <a:avLst/>
          </a:prstGeom>
        </p:spPr>
      </p:pic>
    </p:spTree>
    <p:extLst>
      <p:ext uri="{BB962C8B-B14F-4D97-AF65-F5344CB8AC3E}">
        <p14:creationId xmlns:p14="http://schemas.microsoft.com/office/powerpoint/2010/main" val="396680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6DAA-8A53-D72D-F7D7-DA043AAB70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186C39-BB25-9699-2AD9-AE31FB411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E8DC2-F4C5-1AAA-AAB6-0E3AA5690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76C81-6BAF-1DF7-9BD6-C606979820C3}"/>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6" name="Footer Placeholder 5">
            <a:extLst>
              <a:ext uri="{FF2B5EF4-FFF2-40B4-BE49-F238E27FC236}">
                <a16:creationId xmlns:a16="http://schemas.microsoft.com/office/drawing/2014/main" id="{487556AE-512C-20A1-173F-08A398969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3ADB3-1D4A-1B3C-975E-A09563FB99E6}"/>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982514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hin Top Banner Center Alig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11201224" cy="445824"/>
          </a:xfrm>
          <a:prstGeom prst="rect">
            <a:avLst/>
          </a:prstGeom>
        </p:spPr>
        <p:txBody>
          <a:bodyPr>
            <a:normAutofit/>
          </a:bodyPr>
          <a:lstStyle>
            <a:lvl1pPr marL="0" indent="0" algn="ctr">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513759" y="267236"/>
            <a:ext cx="11201224" cy="575662"/>
          </a:xfrm>
          <a:prstGeom prst="rect">
            <a:avLst/>
          </a:prstGeom>
        </p:spPr>
        <p:txBody>
          <a:bodyPr>
            <a:normAutofit/>
          </a:bodyPr>
          <a:lstStyle>
            <a:lvl1pPr algn="ctr">
              <a:defRPr sz="2471" b="0" i="0" spc="0">
                <a:solidFill>
                  <a:schemeClr val="tx2"/>
                </a:solidFill>
                <a:latin typeface="Century Gothic" panose="020B0502020202020204" pitchFamily="34" charset="0"/>
              </a:defRPr>
            </a:lvl1pPr>
          </a:lstStyle>
          <a:p>
            <a:r>
              <a:rPr lang="en-US"/>
              <a:t>Click to edit Master title style</a:t>
            </a:r>
            <a:endParaRPr lang="en-US" dirty="0"/>
          </a:p>
        </p:txBody>
      </p:sp>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4" name="Text Placeholder 2">
            <a:extLst>
              <a:ext uri="{FF2B5EF4-FFF2-40B4-BE49-F238E27FC236}">
                <a16:creationId xmlns:a16="http://schemas.microsoft.com/office/drawing/2014/main" id="{44AD01E8-4101-1E7D-F041-0EB08ED1FFD4}"/>
              </a:ext>
            </a:extLst>
          </p:cNvPr>
          <p:cNvSpPr>
            <a:spLocks noGrp="1"/>
          </p:cNvSpPr>
          <p:nvPr>
            <p:ph idx="12" hasCustomPrompt="1"/>
          </p:nvPr>
        </p:nvSpPr>
        <p:spPr>
          <a:xfrm>
            <a:off x="533839" y="1635538"/>
            <a:ext cx="10515600" cy="3453686"/>
          </a:xfrm>
          <a:prstGeom prst="rect">
            <a:avLst/>
          </a:prstGeom>
        </p:spPr>
        <p:txBody>
          <a:bodyPr vert="horz" lIns="91440" tIns="45720" rIns="91440" bIns="45720" rtlCol="0">
            <a:noAutofit/>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E354AB4-785A-8AE4-F4D5-ABBBBDF04D6A}"/>
              </a:ext>
            </a:extLst>
          </p:cNvPr>
          <p:cNvPicPr>
            <a:picLocks/>
          </p:cNvPicPr>
          <p:nvPr/>
        </p:nvPicPr>
        <p:blipFill>
          <a:blip r:embed="rId3"/>
          <a:srcRect b="82152"/>
          <a:stretch/>
        </p:blipFill>
        <p:spPr>
          <a:xfrm>
            <a:off x="0" y="0"/>
            <a:ext cx="12192000" cy="167269"/>
          </a:xfrm>
          <a:prstGeom prst="rect">
            <a:avLst/>
          </a:prstGeom>
        </p:spPr>
      </p:pic>
    </p:spTree>
    <p:extLst>
      <p:ext uri="{BB962C8B-B14F-4D97-AF65-F5344CB8AC3E}">
        <p14:creationId xmlns:p14="http://schemas.microsoft.com/office/powerpoint/2010/main" val="239118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in Bottom Banner Left Alig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11201224" cy="445824"/>
          </a:xfrm>
          <a:prstGeom prst="rect">
            <a:avLst/>
          </a:prstGeom>
        </p:spPr>
        <p:txBody>
          <a:bodyPr>
            <a:normAutofit/>
          </a:bodyPr>
          <a:lstStyle>
            <a:lvl1pPr marL="0" indent="0" algn="l">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513759" y="267236"/>
            <a:ext cx="11201224" cy="575662"/>
          </a:xfrm>
          <a:prstGeom prst="rect">
            <a:avLst/>
          </a:prstGeom>
        </p:spPr>
        <p:txBody>
          <a:bodyPr>
            <a:normAutofit/>
          </a:bodyPr>
          <a:lstStyle>
            <a:lvl1pPr>
              <a:defRPr sz="2471" b="0" i="0" spc="0">
                <a:solidFill>
                  <a:schemeClr val="tx2"/>
                </a:solidFill>
                <a:latin typeface="Century Gothic" panose="020B0502020202020204" pitchFamily="34" charset="0"/>
              </a:defRPr>
            </a:lvl1pPr>
          </a:lstStyle>
          <a:p>
            <a:r>
              <a:rPr lang="en-US"/>
              <a:t>Click to edit Master title style</a:t>
            </a:r>
            <a:endParaRPr lang="en-US" dirty="0"/>
          </a:p>
        </p:txBody>
      </p:sp>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5" name="Text Placeholder 2">
            <a:extLst>
              <a:ext uri="{FF2B5EF4-FFF2-40B4-BE49-F238E27FC236}">
                <a16:creationId xmlns:a16="http://schemas.microsoft.com/office/drawing/2014/main" id="{2CBFA030-A03B-AA9A-9CAF-A9863D86C708}"/>
              </a:ext>
            </a:extLst>
          </p:cNvPr>
          <p:cNvSpPr>
            <a:spLocks noGrp="1"/>
          </p:cNvSpPr>
          <p:nvPr>
            <p:ph idx="12" hasCustomPrompt="1"/>
          </p:nvPr>
        </p:nvSpPr>
        <p:spPr>
          <a:xfrm>
            <a:off x="533839" y="1635538"/>
            <a:ext cx="10515600" cy="3453686"/>
          </a:xfrm>
          <a:prstGeom prst="rect">
            <a:avLst/>
          </a:prstGeom>
        </p:spPr>
        <p:txBody>
          <a:bodyPr vert="horz" lIns="91440" tIns="45720" rIns="91440" bIns="45720" rtlCol="0">
            <a:noAutofit/>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B5A9F358-BC4F-E0CD-E6F5-1EED0B15E722}"/>
              </a:ext>
            </a:extLst>
          </p:cNvPr>
          <p:cNvPicPr>
            <a:picLocks/>
          </p:cNvPicPr>
          <p:nvPr/>
        </p:nvPicPr>
        <p:blipFill>
          <a:blip r:embed="rId3"/>
          <a:srcRect t="4501" b="86051"/>
          <a:stretch/>
        </p:blipFill>
        <p:spPr>
          <a:xfrm>
            <a:off x="0" y="6769447"/>
            <a:ext cx="12192000" cy="88554"/>
          </a:xfrm>
          <a:prstGeom prst="rect">
            <a:avLst/>
          </a:prstGeom>
        </p:spPr>
      </p:pic>
    </p:spTree>
    <p:extLst>
      <p:ext uri="{BB962C8B-B14F-4D97-AF65-F5344CB8AC3E}">
        <p14:creationId xmlns:p14="http://schemas.microsoft.com/office/powerpoint/2010/main" val="2633651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hin Bottom Banner Center Alig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11201224" cy="445824"/>
          </a:xfrm>
          <a:prstGeom prst="rect">
            <a:avLst/>
          </a:prstGeom>
        </p:spPr>
        <p:txBody>
          <a:bodyPr>
            <a:normAutofit/>
          </a:bodyPr>
          <a:lstStyle>
            <a:lvl1pPr marL="0" indent="0" algn="ctr">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513759" y="267236"/>
            <a:ext cx="11201224" cy="575662"/>
          </a:xfrm>
          <a:prstGeom prst="rect">
            <a:avLst/>
          </a:prstGeom>
        </p:spPr>
        <p:txBody>
          <a:bodyPr>
            <a:normAutofit/>
          </a:bodyPr>
          <a:lstStyle>
            <a:lvl1pPr algn="ctr">
              <a:defRPr sz="2471" b="0" i="0" spc="0">
                <a:solidFill>
                  <a:schemeClr val="tx2"/>
                </a:solidFill>
                <a:latin typeface="Century Gothic" panose="020B0502020202020204" pitchFamily="34" charset="0"/>
              </a:defRPr>
            </a:lvl1pPr>
          </a:lstStyle>
          <a:p>
            <a:r>
              <a:rPr lang="en-US"/>
              <a:t>Click to edit Master title style</a:t>
            </a:r>
            <a:endParaRPr lang="en-US" dirty="0"/>
          </a:p>
        </p:txBody>
      </p:sp>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5" name="Text Placeholder 2">
            <a:extLst>
              <a:ext uri="{FF2B5EF4-FFF2-40B4-BE49-F238E27FC236}">
                <a16:creationId xmlns:a16="http://schemas.microsoft.com/office/drawing/2014/main" id="{2CBFA030-A03B-AA9A-9CAF-A9863D86C708}"/>
              </a:ext>
            </a:extLst>
          </p:cNvPr>
          <p:cNvSpPr>
            <a:spLocks noGrp="1"/>
          </p:cNvSpPr>
          <p:nvPr>
            <p:ph idx="12"/>
          </p:nvPr>
        </p:nvSpPr>
        <p:spPr>
          <a:xfrm>
            <a:off x="533839" y="1635538"/>
            <a:ext cx="10515600" cy="3453686"/>
          </a:xfrm>
          <a:prstGeom prst="rect">
            <a:avLst/>
          </a:prstGeom>
        </p:spPr>
        <p:txBody>
          <a:bodyPr vert="horz" lIns="91440" tIns="45720" rIns="91440" bIns="45720" rtlCol="0">
            <a:noAutofit/>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71202D24-2BBA-7419-1DDA-EC20A650423E}"/>
              </a:ext>
            </a:extLst>
          </p:cNvPr>
          <p:cNvPicPr>
            <a:picLocks/>
          </p:cNvPicPr>
          <p:nvPr/>
        </p:nvPicPr>
        <p:blipFill>
          <a:blip r:embed="rId3"/>
          <a:srcRect t="4501" b="86051"/>
          <a:stretch/>
        </p:blipFill>
        <p:spPr>
          <a:xfrm>
            <a:off x="0" y="6769447"/>
            <a:ext cx="12192000" cy="88554"/>
          </a:xfrm>
          <a:prstGeom prst="rect">
            <a:avLst/>
          </a:prstGeom>
        </p:spPr>
      </p:pic>
    </p:spTree>
    <p:extLst>
      <p:ext uri="{BB962C8B-B14F-4D97-AF65-F5344CB8AC3E}">
        <p14:creationId xmlns:p14="http://schemas.microsoft.com/office/powerpoint/2010/main" val="3596315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Blank Left Alig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11201224" cy="445824"/>
          </a:xfrm>
          <a:prstGeom prst="rect">
            <a:avLst/>
          </a:prstGeom>
        </p:spPr>
        <p:txBody>
          <a:bodyPr>
            <a:normAutofit/>
          </a:bodyPr>
          <a:lstStyle>
            <a:lvl1pPr marL="0" indent="0" algn="l">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513759" y="267236"/>
            <a:ext cx="11201224" cy="575662"/>
          </a:xfrm>
          <a:prstGeom prst="rect">
            <a:avLst/>
          </a:prstGeom>
        </p:spPr>
        <p:txBody>
          <a:bodyPr>
            <a:normAutofit/>
          </a:bodyPr>
          <a:lstStyle>
            <a:lvl1pPr>
              <a:defRPr sz="2471" b="0" i="0" spc="0">
                <a:solidFill>
                  <a:schemeClr val="tx2"/>
                </a:solidFill>
                <a:latin typeface="Century Gothic" panose="020B0502020202020204" pitchFamily="34" charset="0"/>
              </a:defRPr>
            </a:lvl1pPr>
          </a:lstStyle>
          <a:p>
            <a:r>
              <a:rPr lang="en-US"/>
              <a:t>Click to edit Master title style</a:t>
            </a:r>
            <a:endParaRPr lang="en-US" dirty="0"/>
          </a:p>
        </p:txBody>
      </p:sp>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5" name="Text Placeholder 2">
            <a:extLst>
              <a:ext uri="{FF2B5EF4-FFF2-40B4-BE49-F238E27FC236}">
                <a16:creationId xmlns:a16="http://schemas.microsoft.com/office/drawing/2014/main" id="{2CBFA030-A03B-AA9A-9CAF-A9863D86C708}"/>
              </a:ext>
            </a:extLst>
          </p:cNvPr>
          <p:cNvSpPr>
            <a:spLocks noGrp="1"/>
          </p:cNvSpPr>
          <p:nvPr>
            <p:ph idx="12" hasCustomPrompt="1"/>
          </p:nvPr>
        </p:nvSpPr>
        <p:spPr>
          <a:xfrm>
            <a:off x="533839" y="1635538"/>
            <a:ext cx="10515600" cy="3453686"/>
          </a:xfrm>
          <a:prstGeom prst="rect">
            <a:avLst/>
          </a:prstGeom>
        </p:spPr>
        <p:txBody>
          <a:bodyPr vert="horz" lIns="91440" tIns="45720" rIns="91440" bIns="45720" rtlCol="0">
            <a:noAutofit/>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50255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Photo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0F71D35-A98C-4467-BC59-6BD9F7D7E06C}"/>
              </a:ext>
            </a:extLst>
          </p:cNvPr>
          <p:cNvSpPr>
            <a:spLocks noGrp="1"/>
          </p:cNvSpPr>
          <p:nvPr>
            <p:ph type="pic" sz="quarter" idx="13"/>
          </p:nvPr>
        </p:nvSpPr>
        <p:spPr>
          <a:xfrm>
            <a:off x="6094146" y="0"/>
            <a:ext cx="6097853" cy="6858000"/>
          </a:xfrm>
        </p:spPr>
        <p:txBody>
          <a:bodyPr/>
          <a:lstStyle/>
          <a:p>
            <a:r>
              <a:rPr lang="en-US"/>
              <a:t>Click icon to add picture</a:t>
            </a:r>
          </a:p>
        </p:txBody>
      </p:sp>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515612" y="739097"/>
            <a:ext cx="5580388" cy="445824"/>
          </a:xfrm>
          <a:prstGeom prst="rect">
            <a:avLst/>
          </a:prstGeom>
        </p:spPr>
        <p:txBody>
          <a:bodyPr>
            <a:normAutofit/>
          </a:bodyPr>
          <a:lstStyle>
            <a:lvl1pPr marL="0" indent="0" algn="l">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513759" y="267236"/>
            <a:ext cx="5580388" cy="575662"/>
          </a:xfrm>
          <a:prstGeom prst="rect">
            <a:avLst/>
          </a:prstGeom>
        </p:spPr>
        <p:txBody>
          <a:bodyPr>
            <a:normAutofit/>
          </a:bodyPr>
          <a:lstStyle>
            <a:lvl1pPr>
              <a:defRPr sz="2471" b="0" i="0" spc="0">
                <a:solidFill>
                  <a:schemeClr val="tx2"/>
                </a:solidFill>
                <a:latin typeface="Century Gothic" panose="020B0502020202020204" pitchFamily="34" charset="0"/>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CBFA030-A03B-AA9A-9CAF-A9863D86C708}"/>
              </a:ext>
            </a:extLst>
          </p:cNvPr>
          <p:cNvSpPr>
            <a:spLocks noGrp="1"/>
          </p:cNvSpPr>
          <p:nvPr>
            <p:ph idx="12"/>
          </p:nvPr>
        </p:nvSpPr>
        <p:spPr>
          <a:xfrm>
            <a:off x="533840" y="1635538"/>
            <a:ext cx="4878430" cy="3453686"/>
          </a:xfrm>
          <a:prstGeom prst="rect">
            <a:avLst/>
          </a:prstGeom>
        </p:spPr>
        <p:txBody>
          <a:bodyPr vert="horz" lIns="91440" tIns="45720" rIns="91440" bIns="45720" rtlCol="0">
            <a:noAutofit/>
          </a:bodyPr>
          <a:lstStyle>
            <a:lvl1pPr marL="0" indent="0">
              <a:lnSpc>
                <a:spcPct val="150000"/>
              </a:lnSpc>
              <a:buNone/>
              <a:defRPr sz="2118"/>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a:t>Click to edit Master text styles</a:t>
            </a:r>
          </a:p>
        </p:txBody>
      </p:sp>
      <p:pic>
        <p:nvPicPr>
          <p:cNvPr id="3" name="Picture 2" descr="Icon&#10;&#10;Description automatically generated">
            <a:extLst>
              <a:ext uri="{FF2B5EF4-FFF2-40B4-BE49-F238E27FC236}">
                <a16:creationId xmlns:a16="http://schemas.microsoft.com/office/drawing/2014/main" id="{7A162546-1E9E-28BC-AF99-A06476C0F0B3}"/>
              </a:ext>
            </a:extLst>
          </p:cNvPr>
          <p:cNvPicPr>
            <a:picLocks noChangeAspect="1"/>
          </p:cNvPicPr>
          <p:nvPr/>
        </p:nvPicPr>
        <p:blipFill>
          <a:blip r:embed="rId2"/>
          <a:stretch>
            <a:fillRect/>
          </a:stretch>
        </p:blipFill>
        <p:spPr>
          <a:xfrm>
            <a:off x="473083" y="5902233"/>
            <a:ext cx="665544" cy="678456"/>
          </a:xfrm>
          <a:prstGeom prst="rect">
            <a:avLst/>
          </a:prstGeom>
        </p:spPr>
      </p:pic>
    </p:spTree>
    <p:extLst>
      <p:ext uri="{BB962C8B-B14F-4D97-AF65-F5344CB8AC3E}">
        <p14:creationId xmlns:p14="http://schemas.microsoft.com/office/powerpoint/2010/main" val="2269383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Photo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E949B6D-13C3-08D6-C1E6-2B900F0370DA}"/>
              </a:ext>
            </a:extLst>
          </p:cNvPr>
          <p:cNvSpPr>
            <a:spLocks noGrp="1"/>
          </p:cNvSpPr>
          <p:nvPr>
            <p:ph type="pic" sz="quarter" idx="13"/>
          </p:nvPr>
        </p:nvSpPr>
        <p:spPr>
          <a:xfrm>
            <a:off x="0" y="0"/>
            <a:ext cx="6096000" cy="6858000"/>
          </a:xfrm>
        </p:spPr>
        <p:txBody>
          <a:bodyPr/>
          <a:lstStyle/>
          <a:p>
            <a:r>
              <a:rPr lang="en-US"/>
              <a:t>Click icon to add picture</a:t>
            </a:r>
          </a:p>
        </p:txBody>
      </p:sp>
      <p:sp>
        <p:nvSpPr>
          <p:cNvPr id="9" name="Subtitle 2">
            <a:extLst>
              <a:ext uri="{FF2B5EF4-FFF2-40B4-BE49-F238E27FC236}">
                <a16:creationId xmlns:a16="http://schemas.microsoft.com/office/drawing/2014/main" id="{BBD0D146-F704-543B-FBCA-AB684C492BB1}"/>
              </a:ext>
            </a:extLst>
          </p:cNvPr>
          <p:cNvSpPr>
            <a:spLocks noGrp="1"/>
          </p:cNvSpPr>
          <p:nvPr>
            <p:ph type="subTitle" idx="1"/>
          </p:nvPr>
        </p:nvSpPr>
        <p:spPr>
          <a:xfrm>
            <a:off x="6812754" y="739097"/>
            <a:ext cx="4901641" cy="445824"/>
          </a:xfrm>
          <a:prstGeom prst="rect">
            <a:avLst/>
          </a:prstGeom>
        </p:spPr>
        <p:txBody>
          <a:bodyPr>
            <a:normAutofit/>
          </a:bodyPr>
          <a:lstStyle>
            <a:lvl1pPr marL="0" indent="0" algn="l">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0" name="Title 34">
            <a:extLst>
              <a:ext uri="{FF2B5EF4-FFF2-40B4-BE49-F238E27FC236}">
                <a16:creationId xmlns:a16="http://schemas.microsoft.com/office/drawing/2014/main" id="{B2F338AA-1F8C-3919-5EC3-D299A1B0ABCB}"/>
              </a:ext>
            </a:extLst>
          </p:cNvPr>
          <p:cNvSpPr>
            <a:spLocks noGrp="1"/>
          </p:cNvSpPr>
          <p:nvPr>
            <p:ph type="title"/>
          </p:nvPr>
        </p:nvSpPr>
        <p:spPr>
          <a:xfrm>
            <a:off x="6810901" y="267236"/>
            <a:ext cx="4901641" cy="575662"/>
          </a:xfrm>
          <a:prstGeom prst="rect">
            <a:avLst/>
          </a:prstGeom>
        </p:spPr>
        <p:txBody>
          <a:bodyPr>
            <a:normAutofit/>
          </a:bodyPr>
          <a:lstStyle>
            <a:lvl1pPr>
              <a:defRPr sz="2471" b="0" i="0" spc="0">
                <a:solidFill>
                  <a:schemeClr val="tx2"/>
                </a:solidFill>
                <a:latin typeface="Century Gothic" panose="020B0502020202020204" pitchFamily="34" charset="0"/>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CBFA030-A03B-AA9A-9CAF-A9863D86C708}"/>
              </a:ext>
            </a:extLst>
          </p:cNvPr>
          <p:cNvSpPr>
            <a:spLocks noGrp="1"/>
          </p:cNvSpPr>
          <p:nvPr>
            <p:ph idx="12"/>
          </p:nvPr>
        </p:nvSpPr>
        <p:spPr>
          <a:xfrm>
            <a:off x="6830980" y="1635538"/>
            <a:ext cx="4884004" cy="3453686"/>
          </a:xfrm>
          <a:prstGeom prst="rect">
            <a:avLst/>
          </a:prstGeom>
        </p:spPr>
        <p:txBody>
          <a:bodyPr vert="horz" lIns="91440" tIns="45720" rIns="91440" bIns="45720" rtlCol="0">
            <a:noAutofit/>
          </a:bodyPr>
          <a:lstStyle>
            <a:lvl1pPr marL="0" indent="0">
              <a:lnSpc>
                <a:spcPct val="150000"/>
              </a:lnSpc>
              <a:buNone/>
              <a:defRPr sz="2118"/>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a:t>Click to edit Master text styles</a:t>
            </a:r>
          </a:p>
        </p:txBody>
      </p:sp>
      <p:pic>
        <p:nvPicPr>
          <p:cNvPr id="7" name="Picture 6" descr="Icon&#10;&#10;Description automatically generated">
            <a:extLst>
              <a:ext uri="{FF2B5EF4-FFF2-40B4-BE49-F238E27FC236}">
                <a16:creationId xmlns:a16="http://schemas.microsoft.com/office/drawing/2014/main" id="{4E571DDC-3108-F146-59E9-4C164CF7BF36}"/>
              </a:ext>
            </a:extLst>
          </p:cNvPr>
          <p:cNvPicPr>
            <a:picLocks noChangeAspect="1"/>
          </p:cNvPicPr>
          <p:nvPr/>
        </p:nvPicPr>
        <p:blipFill>
          <a:blip r:embed="rId2"/>
          <a:stretch>
            <a:fillRect/>
          </a:stretch>
        </p:blipFill>
        <p:spPr>
          <a:xfrm>
            <a:off x="11049439" y="5902233"/>
            <a:ext cx="665544" cy="678456"/>
          </a:xfrm>
          <a:prstGeom prst="rect">
            <a:avLst/>
          </a:prstGeom>
        </p:spPr>
      </p:pic>
    </p:spTree>
    <p:extLst>
      <p:ext uri="{BB962C8B-B14F-4D97-AF65-F5344CB8AC3E}">
        <p14:creationId xmlns:p14="http://schemas.microsoft.com/office/powerpoint/2010/main" val="4063511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ide Blue Banner">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7B7D4459-5540-161C-6799-9305EA1438E6}"/>
              </a:ext>
            </a:extLst>
          </p:cNvPr>
          <p:cNvPicPr>
            <a:picLocks noChangeAspect="1"/>
          </p:cNvPicPr>
          <p:nvPr/>
        </p:nvPicPr>
        <p:blipFill>
          <a:blip r:embed="rId2"/>
          <a:stretch>
            <a:fillRect/>
          </a:stretch>
        </p:blipFill>
        <p:spPr>
          <a:xfrm>
            <a:off x="11049439" y="5902233"/>
            <a:ext cx="665544" cy="678456"/>
          </a:xfrm>
          <a:prstGeom prst="rect">
            <a:avLst/>
          </a:prstGeom>
        </p:spPr>
      </p:pic>
      <p:sp>
        <p:nvSpPr>
          <p:cNvPr id="8" name="Subtitle 2">
            <a:extLst>
              <a:ext uri="{FF2B5EF4-FFF2-40B4-BE49-F238E27FC236}">
                <a16:creationId xmlns:a16="http://schemas.microsoft.com/office/drawing/2014/main" id="{BFB1D896-6C1E-F08C-838C-CC56A42B8C6A}"/>
              </a:ext>
            </a:extLst>
          </p:cNvPr>
          <p:cNvSpPr>
            <a:spLocks noGrp="1"/>
          </p:cNvSpPr>
          <p:nvPr>
            <p:ph type="subTitle" idx="1"/>
          </p:nvPr>
        </p:nvSpPr>
        <p:spPr>
          <a:xfrm>
            <a:off x="3340460" y="739097"/>
            <a:ext cx="8376377" cy="445824"/>
          </a:xfrm>
          <a:prstGeom prst="rect">
            <a:avLst/>
          </a:prstGeom>
        </p:spPr>
        <p:txBody>
          <a:bodyPr>
            <a:normAutofit/>
          </a:bodyPr>
          <a:lstStyle>
            <a:lvl1pPr marL="0" indent="0" algn="l">
              <a:buNone/>
              <a:defRPr sz="1765" b="1" i="1">
                <a:solidFill>
                  <a:schemeClr val="tx2"/>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12" name="Title 34">
            <a:extLst>
              <a:ext uri="{FF2B5EF4-FFF2-40B4-BE49-F238E27FC236}">
                <a16:creationId xmlns:a16="http://schemas.microsoft.com/office/drawing/2014/main" id="{C6603D6C-2D37-1246-992D-F936E5DE1A95}"/>
              </a:ext>
            </a:extLst>
          </p:cNvPr>
          <p:cNvSpPr>
            <a:spLocks noGrp="1"/>
          </p:cNvSpPr>
          <p:nvPr>
            <p:ph type="title"/>
          </p:nvPr>
        </p:nvSpPr>
        <p:spPr>
          <a:xfrm>
            <a:off x="3338607" y="267236"/>
            <a:ext cx="8376377" cy="575662"/>
          </a:xfrm>
          <a:prstGeom prst="rect">
            <a:avLst/>
          </a:prstGeom>
        </p:spPr>
        <p:txBody>
          <a:bodyPr>
            <a:normAutofit/>
          </a:bodyPr>
          <a:lstStyle>
            <a:lvl1pPr>
              <a:defRPr sz="2471" b="0" i="0" spc="0">
                <a:solidFill>
                  <a:schemeClr val="tx2"/>
                </a:solidFill>
                <a:latin typeface="Century Gothic" panose="020B0502020202020204" pitchFamily="34" charset="0"/>
              </a:defRPr>
            </a:lvl1p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324B3394-5F3E-EC84-4C24-39A6802BEE5F}"/>
              </a:ext>
            </a:extLst>
          </p:cNvPr>
          <p:cNvSpPr>
            <a:spLocks noGrp="1"/>
          </p:cNvSpPr>
          <p:nvPr>
            <p:ph idx="12" hasCustomPrompt="1"/>
          </p:nvPr>
        </p:nvSpPr>
        <p:spPr>
          <a:xfrm>
            <a:off x="3338605" y="1635538"/>
            <a:ext cx="7710833" cy="3453686"/>
          </a:xfrm>
          <a:prstGeom prst="rect">
            <a:avLst/>
          </a:prstGeom>
        </p:spPr>
        <p:txBody>
          <a:bodyPr vert="horz" lIns="91440" tIns="45720" rIns="91440" bIns="45720" rtlCol="0">
            <a:noAutofit/>
          </a:bodyPr>
          <a:lstStyle>
            <a:lvl1pPr marL="0" indent="0">
              <a:lnSpc>
                <a:spcPct val="150000"/>
              </a:lnSpc>
              <a:buNone/>
              <a:defRPr sz="2471"/>
            </a:lvl1pPr>
            <a:lvl2pPr>
              <a:lnSpc>
                <a:spcPct val="150000"/>
              </a:lnSpc>
              <a:defRPr sz="2118"/>
            </a:lvl2pPr>
            <a:lvl3pPr>
              <a:lnSpc>
                <a:spcPct val="150000"/>
              </a:lnSpc>
              <a:defRPr sz="2118"/>
            </a:lvl3pPr>
            <a:lvl4pPr>
              <a:lnSpc>
                <a:spcPct val="150000"/>
              </a:lnSpc>
              <a:defRPr sz="2118"/>
            </a:lvl4pPr>
            <a:lvl5pPr>
              <a:lnSpc>
                <a:spcPct val="150000"/>
              </a:lnSpc>
              <a:defRPr sz="211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F07BC30C-9455-9769-14D7-F24F73A40222}"/>
              </a:ext>
            </a:extLst>
          </p:cNvPr>
          <p:cNvPicPr>
            <a:picLocks noChangeAspect="1"/>
          </p:cNvPicPr>
          <p:nvPr/>
        </p:nvPicPr>
        <p:blipFill>
          <a:blip r:embed="rId3"/>
          <a:srcRect l="19074" r="19074"/>
          <a:stretch/>
        </p:blipFill>
        <p:spPr>
          <a:xfrm>
            <a:off x="-7684" y="1"/>
            <a:ext cx="2880422" cy="6857999"/>
          </a:xfrm>
          <a:prstGeom prst="rect">
            <a:avLst/>
          </a:prstGeom>
        </p:spPr>
      </p:pic>
    </p:spTree>
    <p:extLst>
      <p:ext uri="{BB962C8B-B14F-4D97-AF65-F5344CB8AC3E}">
        <p14:creationId xmlns:p14="http://schemas.microsoft.com/office/powerpoint/2010/main" val="1682195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ransition v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95C70-749B-B793-C383-9A756CF483A7}"/>
              </a:ext>
            </a:extLst>
          </p:cNvPr>
          <p:cNvPicPr>
            <a:picLocks noChangeAspect="1"/>
          </p:cNvPicPr>
          <p:nvPr/>
        </p:nvPicPr>
        <p:blipFill>
          <a:blip r:embed="rId2"/>
          <a:srcRect/>
          <a:stretch/>
        </p:blipFill>
        <p:spPr>
          <a:xfrm>
            <a:off x="0" y="1"/>
            <a:ext cx="12191998" cy="6858643"/>
          </a:xfrm>
          <a:prstGeom prst="rect">
            <a:avLst/>
          </a:prstGeom>
        </p:spPr>
      </p:pic>
      <p:pic>
        <p:nvPicPr>
          <p:cNvPr id="4" name="Picture 3">
            <a:extLst>
              <a:ext uri="{FF2B5EF4-FFF2-40B4-BE49-F238E27FC236}">
                <a16:creationId xmlns:a16="http://schemas.microsoft.com/office/drawing/2014/main" id="{53A36A28-208E-AEDA-4E5D-556DBC51BB75}"/>
              </a:ext>
            </a:extLst>
          </p:cNvPr>
          <p:cNvPicPr>
            <a:picLocks noChangeAspect="1"/>
          </p:cNvPicPr>
          <p:nvPr/>
        </p:nvPicPr>
        <p:blipFill>
          <a:blip r:embed="rId3"/>
          <a:srcRect/>
          <a:stretch/>
        </p:blipFill>
        <p:spPr>
          <a:xfrm>
            <a:off x="11049439" y="5902233"/>
            <a:ext cx="665543" cy="678456"/>
          </a:xfrm>
          <a:prstGeom prst="rect">
            <a:avLst/>
          </a:prstGeom>
        </p:spPr>
      </p:pic>
      <p:sp>
        <p:nvSpPr>
          <p:cNvPr id="5" name="Title 34">
            <a:extLst>
              <a:ext uri="{FF2B5EF4-FFF2-40B4-BE49-F238E27FC236}">
                <a16:creationId xmlns:a16="http://schemas.microsoft.com/office/drawing/2014/main" id="{7AA20B5C-014D-885F-1D40-75BCB3525CB0}"/>
              </a:ext>
            </a:extLst>
          </p:cNvPr>
          <p:cNvSpPr>
            <a:spLocks noGrp="1"/>
          </p:cNvSpPr>
          <p:nvPr>
            <p:ph type="title"/>
          </p:nvPr>
        </p:nvSpPr>
        <p:spPr>
          <a:xfrm>
            <a:off x="459695" y="1970655"/>
            <a:ext cx="9434480" cy="1458345"/>
          </a:xfrm>
          <a:prstGeom prst="rect">
            <a:avLst/>
          </a:prstGeom>
        </p:spPr>
        <p:txBody>
          <a:bodyPr anchor="b" anchorCtr="0">
            <a:normAutofit/>
          </a:bodyPr>
          <a:lstStyle>
            <a:lvl1pPr algn="l">
              <a:defRPr sz="3530" b="0" i="0" spc="0">
                <a:solidFill>
                  <a:srgbClr val="026BB6"/>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590208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ansition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95C70-749B-B793-C383-9A756CF483A7}"/>
              </a:ext>
            </a:extLst>
          </p:cNvPr>
          <p:cNvPicPr>
            <a:picLocks noChangeAspect="1"/>
          </p:cNvPicPr>
          <p:nvPr/>
        </p:nvPicPr>
        <p:blipFill>
          <a:blip r:embed="rId2"/>
          <a:srcRect/>
          <a:stretch/>
        </p:blipFill>
        <p:spPr>
          <a:xfrm>
            <a:off x="0" y="0"/>
            <a:ext cx="12191998" cy="6858644"/>
          </a:xfrm>
          <a:prstGeom prst="rect">
            <a:avLst/>
          </a:prstGeom>
        </p:spPr>
      </p:pic>
      <p:pic>
        <p:nvPicPr>
          <p:cNvPr id="4" name="Picture 3">
            <a:extLst>
              <a:ext uri="{FF2B5EF4-FFF2-40B4-BE49-F238E27FC236}">
                <a16:creationId xmlns:a16="http://schemas.microsoft.com/office/drawing/2014/main" id="{EB1A17DE-19A1-46A6-3C19-CF28A69B3D97}"/>
              </a:ext>
            </a:extLst>
          </p:cNvPr>
          <p:cNvPicPr>
            <a:picLocks noChangeAspect="1"/>
          </p:cNvPicPr>
          <p:nvPr/>
        </p:nvPicPr>
        <p:blipFill>
          <a:blip r:embed="rId3"/>
          <a:srcRect/>
          <a:stretch/>
        </p:blipFill>
        <p:spPr>
          <a:xfrm>
            <a:off x="11049439" y="5902233"/>
            <a:ext cx="665543" cy="678456"/>
          </a:xfrm>
          <a:prstGeom prst="rect">
            <a:avLst/>
          </a:prstGeom>
        </p:spPr>
      </p:pic>
      <p:sp>
        <p:nvSpPr>
          <p:cNvPr id="5" name="Title 34">
            <a:extLst>
              <a:ext uri="{FF2B5EF4-FFF2-40B4-BE49-F238E27FC236}">
                <a16:creationId xmlns:a16="http://schemas.microsoft.com/office/drawing/2014/main" id="{7499D304-62CC-A602-5A96-54A9DF5ADD81}"/>
              </a:ext>
            </a:extLst>
          </p:cNvPr>
          <p:cNvSpPr>
            <a:spLocks noGrp="1"/>
          </p:cNvSpPr>
          <p:nvPr>
            <p:ph type="title"/>
          </p:nvPr>
        </p:nvSpPr>
        <p:spPr>
          <a:xfrm>
            <a:off x="459693" y="2528704"/>
            <a:ext cx="11201224" cy="1468184"/>
          </a:xfrm>
          <a:prstGeom prst="rect">
            <a:avLst/>
          </a:prstGeom>
        </p:spPr>
        <p:txBody>
          <a:bodyPr anchor="b" anchorCtr="0">
            <a:normAutofit/>
          </a:bodyPr>
          <a:lstStyle>
            <a:lvl1pPr algn="ctr">
              <a:defRPr sz="3530" b="0" i="0" spc="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709690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hank You v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95C70-749B-B793-C383-9A756CF483A7}"/>
              </a:ext>
            </a:extLst>
          </p:cNvPr>
          <p:cNvPicPr>
            <a:picLocks noChangeAspect="1"/>
          </p:cNvPicPr>
          <p:nvPr/>
        </p:nvPicPr>
        <p:blipFill>
          <a:blip r:embed="rId2"/>
          <a:srcRect/>
          <a:stretch/>
        </p:blipFill>
        <p:spPr>
          <a:xfrm>
            <a:off x="0" y="1"/>
            <a:ext cx="12191998" cy="6858643"/>
          </a:xfrm>
          <a:prstGeom prst="rect">
            <a:avLst/>
          </a:prstGeom>
        </p:spPr>
      </p:pic>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485013" y="2321392"/>
            <a:ext cx="8171232" cy="418307"/>
          </a:xfrm>
          <a:prstGeom prst="rect">
            <a:avLst/>
          </a:prstGeom>
        </p:spPr>
        <p:txBody>
          <a:bodyPr>
            <a:normAutofit/>
          </a:bodyPr>
          <a:lstStyle>
            <a:lvl1pPr marL="0" indent="0" algn="l">
              <a:buNone/>
              <a:defRPr sz="2118" b="1" i="1">
                <a:solidFill>
                  <a:srgbClr val="026BB6"/>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Contact Info…</a:t>
            </a:r>
          </a:p>
        </p:txBody>
      </p:sp>
      <p:sp>
        <p:nvSpPr>
          <p:cNvPr id="9" name="Title 34">
            <a:extLst>
              <a:ext uri="{FF2B5EF4-FFF2-40B4-BE49-F238E27FC236}">
                <a16:creationId xmlns:a16="http://schemas.microsoft.com/office/drawing/2014/main" id="{42383621-0A50-2C3C-6AE3-CF72D5D9D268}"/>
              </a:ext>
            </a:extLst>
          </p:cNvPr>
          <p:cNvSpPr>
            <a:spLocks noGrp="1"/>
          </p:cNvSpPr>
          <p:nvPr>
            <p:ph type="title" hasCustomPrompt="1"/>
          </p:nvPr>
        </p:nvSpPr>
        <p:spPr>
          <a:xfrm>
            <a:off x="485014" y="1781261"/>
            <a:ext cx="8171232" cy="540131"/>
          </a:xfrm>
          <a:prstGeom prst="rect">
            <a:avLst/>
          </a:prstGeom>
        </p:spPr>
        <p:txBody>
          <a:bodyPr>
            <a:normAutofit/>
          </a:bodyPr>
          <a:lstStyle>
            <a:lvl1pPr algn="l">
              <a:defRPr sz="2824" b="0" i="0" spc="0">
                <a:solidFill>
                  <a:srgbClr val="026BB6"/>
                </a:solidFill>
                <a:latin typeface="Century Gothic" panose="020B0502020202020204" pitchFamily="34" charset="0"/>
              </a:defRPr>
            </a:lvl1pPr>
          </a:lstStyle>
          <a:p>
            <a:r>
              <a:rPr lang="en-US" dirty="0"/>
              <a:t>THANK YOU</a:t>
            </a:r>
          </a:p>
        </p:txBody>
      </p:sp>
      <p:pic>
        <p:nvPicPr>
          <p:cNvPr id="3" name="object 4">
            <a:extLst>
              <a:ext uri="{FF2B5EF4-FFF2-40B4-BE49-F238E27FC236}">
                <a16:creationId xmlns:a16="http://schemas.microsoft.com/office/drawing/2014/main" id="{A6CFE3AA-C3EB-87BD-F6A9-3B1BB7A3D33F}"/>
              </a:ext>
            </a:extLst>
          </p:cNvPr>
          <p:cNvPicPr/>
          <p:nvPr/>
        </p:nvPicPr>
        <p:blipFill>
          <a:blip r:embed="rId3"/>
          <a:srcRect/>
          <a:stretch/>
        </p:blipFill>
        <p:spPr>
          <a:xfrm>
            <a:off x="459693" y="3022696"/>
            <a:ext cx="1291307" cy="1316361"/>
          </a:xfrm>
          <a:prstGeom prst="rect">
            <a:avLst/>
          </a:prstGeom>
        </p:spPr>
      </p:pic>
    </p:spTree>
    <p:extLst>
      <p:ext uri="{BB962C8B-B14F-4D97-AF65-F5344CB8AC3E}">
        <p14:creationId xmlns:p14="http://schemas.microsoft.com/office/powerpoint/2010/main" val="355513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1ABC5-F7D4-DF96-DA7C-35D1DB6BB6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DC25AB-45A3-3B6D-A054-1F1E91277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88C915-D135-FD27-BC50-17230341E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75CE41-874F-A317-ED09-6B124BA52549}"/>
              </a:ext>
            </a:extLst>
          </p:cNvPr>
          <p:cNvSpPr>
            <a:spLocks noGrp="1"/>
          </p:cNvSpPr>
          <p:nvPr>
            <p:ph type="dt" sz="half" idx="10"/>
          </p:nvPr>
        </p:nvSpPr>
        <p:spPr/>
        <p:txBody>
          <a:bodyPr/>
          <a:lstStyle/>
          <a:p>
            <a:fld id="{591257E2-05E1-422C-A80D-C18FD1A67E25}" type="datetimeFigureOut">
              <a:rPr lang="en-US" smtClean="0"/>
              <a:t>11/5/25</a:t>
            </a:fld>
            <a:endParaRPr lang="en-US"/>
          </a:p>
        </p:txBody>
      </p:sp>
      <p:sp>
        <p:nvSpPr>
          <p:cNvPr id="6" name="Footer Placeholder 5">
            <a:extLst>
              <a:ext uri="{FF2B5EF4-FFF2-40B4-BE49-F238E27FC236}">
                <a16:creationId xmlns:a16="http://schemas.microsoft.com/office/drawing/2014/main" id="{F0D3550A-DE92-8335-7B7A-BBD48AE519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74B03-ED2C-8F74-3578-970D570A2B6C}"/>
              </a:ext>
            </a:extLst>
          </p:cNvPr>
          <p:cNvSpPr>
            <a:spLocks noGrp="1"/>
          </p:cNvSpPr>
          <p:nvPr>
            <p:ph type="sldNum" sz="quarter" idx="12"/>
          </p:nvPr>
        </p:nvSpPr>
        <p:spPr/>
        <p:txBody>
          <a:bodyPr/>
          <a:lstStyle/>
          <a:p>
            <a:fld id="{63FE53CA-13C8-4539-A00F-1886C76B6824}" type="slidenum">
              <a:rPr lang="en-US" smtClean="0"/>
              <a:t>‹#›</a:t>
            </a:fld>
            <a:endParaRPr lang="en-US"/>
          </a:p>
        </p:txBody>
      </p:sp>
    </p:spTree>
    <p:extLst>
      <p:ext uri="{BB962C8B-B14F-4D97-AF65-F5344CB8AC3E}">
        <p14:creationId xmlns:p14="http://schemas.microsoft.com/office/powerpoint/2010/main" val="234952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hank You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95C70-749B-B793-C383-9A756CF483A7}"/>
              </a:ext>
            </a:extLst>
          </p:cNvPr>
          <p:cNvPicPr>
            <a:picLocks noChangeAspect="1"/>
          </p:cNvPicPr>
          <p:nvPr/>
        </p:nvPicPr>
        <p:blipFill>
          <a:blip r:embed="rId2"/>
          <a:srcRect/>
          <a:stretch/>
        </p:blipFill>
        <p:spPr>
          <a:xfrm>
            <a:off x="1" y="0"/>
            <a:ext cx="12191999" cy="6858644"/>
          </a:xfrm>
          <a:prstGeom prst="rect">
            <a:avLst/>
          </a:prstGeom>
        </p:spPr>
      </p:pic>
      <p:sp>
        <p:nvSpPr>
          <p:cNvPr id="8" name="Subtitle 2">
            <a:extLst>
              <a:ext uri="{FF2B5EF4-FFF2-40B4-BE49-F238E27FC236}">
                <a16:creationId xmlns:a16="http://schemas.microsoft.com/office/drawing/2014/main" id="{94C82AC5-9030-C8D6-B4CD-31D019C18D92}"/>
              </a:ext>
            </a:extLst>
          </p:cNvPr>
          <p:cNvSpPr>
            <a:spLocks noGrp="1"/>
          </p:cNvSpPr>
          <p:nvPr>
            <p:ph type="subTitle" idx="1" hasCustomPrompt="1"/>
          </p:nvPr>
        </p:nvSpPr>
        <p:spPr>
          <a:xfrm>
            <a:off x="892096" y="3618438"/>
            <a:ext cx="10610554" cy="418307"/>
          </a:xfrm>
          <a:prstGeom prst="rect">
            <a:avLst/>
          </a:prstGeom>
        </p:spPr>
        <p:txBody>
          <a:bodyPr>
            <a:normAutofit/>
          </a:bodyPr>
          <a:lstStyle>
            <a:lvl1pPr marL="0" indent="0" algn="l">
              <a:buNone/>
              <a:defRPr sz="2118" b="1" i="1">
                <a:solidFill>
                  <a:schemeClr val="bg1"/>
                </a:solidFill>
                <a:latin typeface="Times New Roman" panose="02020603050405020304" pitchFamily="18" charset="0"/>
                <a:cs typeface="Times New Roman" panose="02020603050405020304" pitchFamily="18" charset="0"/>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Contact Info…</a:t>
            </a:r>
          </a:p>
        </p:txBody>
      </p:sp>
      <p:sp>
        <p:nvSpPr>
          <p:cNvPr id="9" name="Title 34">
            <a:extLst>
              <a:ext uri="{FF2B5EF4-FFF2-40B4-BE49-F238E27FC236}">
                <a16:creationId xmlns:a16="http://schemas.microsoft.com/office/drawing/2014/main" id="{42383621-0A50-2C3C-6AE3-CF72D5D9D268}"/>
              </a:ext>
            </a:extLst>
          </p:cNvPr>
          <p:cNvSpPr>
            <a:spLocks noGrp="1"/>
          </p:cNvSpPr>
          <p:nvPr>
            <p:ph type="title" hasCustomPrompt="1"/>
          </p:nvPr>
        </p:nvSpPr>
        <p:spPr>
          <a:xfrm>
            <a:off x="892098" y="3078307"/>
            <a:ext cx="10610554" cy="540131"/>
          </a:xfrm>
          <a:prstGeom prst="rect">
            <a:avLst/>
          </a:prstGeom>
        </p:spPr>
        <p:txBody>
          <a:bodyPr>
            <a:normAutofit/>
          </a:bodyPr>
          <a:lstStyle>
            <a:lvl1pPr algn="l">
              <a:defRPr sz="2824" b="0" i="0" spc="0">
                <a:solidFill>
                  <a:schemeClr val="bg1"/>
                </a:solidFill>
                <a:latin typeface="Century Gothic" panose="020B0502020202020204" pitchFamily="34" charset="0"/>
              </a:defRPr>
            </a:lvl1pPr>
          </a:lstStyle>
          <a:p>
            <a:r>
              <a:rPr lang="en-US" dirty="0"/>
              <a:t>THANK YOU</a:t>
            </a:r>
          </a:p>
        </p:txBody>
      </p:sp>
      <p:pic>
        <p:nvPicPr>
          <p:cNvPr id="3" name="object 4">
            <a:extLst>
              <a:ext uri="{FF2B5EF4-FFF2-40B4-BE49-F238E27FC236}">
                <a16:creationId xmlns:a16="http://schemas.microsoft.com/office/drawing/2014/main" id="{88E42EC1-94FC-4CC2-AB36-7FEA030300DC}"/>
              </a:ext>
            </a:extLst>
          </p:cNvPr>
          <p:cNvPicPr/>
          <p:nvPr/>
        </p:nvPicPr>
        <p:blipFill>
          <a:blip r:embed="rId3"/>
          <a:srcRect/>
          <a:stretch/>
        </p:blipFill>
        <p:spPr>
          <a:xfrm>
            <a:off x="999807" y="1568509"/>
            <a:ext cx="1291307" cy="1316360"/>
          </a:xfrm>
          <a:prstGeom prst="rect">
            <a:avLst/>
          </a:prstGeom>
        </p:spPr>
      </p:pic>
    </p:spTree>
    <p:extLst>
      <p:ext uri="{BB962C8B-B14F-4D97-AF65-F5344CB8AC3E}">
        <p14:creationId xmlns:p14="http://schemas.microsoft.com/office/powerpoint/2010/main" val="41005285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4826-42A1-E0AC-E4FD-24F19C7679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F375EB-1053-4DED-7BDF-417AC2C22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5996DF-2C93-A676-F2BB-DFA88E26C862}"/>
              </a:ext>
            </a:extLst>
          </p:cNvPr>
          <p:cNvSpPr>
            <a:spLocks noGrp="1"/>
          </p:cNvSpPr>
          <p:nvPr>
            <p:ph type="dt" sz="half" idx="10"/>
          </p:nvPr>
        </p:nvSpPr>
        <p:spPr/>
        <p:txBody>
          <a:bodyPr/>
          <a:lstStyle/>
          <a:p>
            <a:fld id="{24F29199-C0E9-4F6C-98CF-53EFBD67DE8F}" type="datetimeFigureOut">
              <a:rPr lang="en-US" smtClean="0"/>
              <a:t>11/5/25</a:t>
            </a:fld>
            <a:endParaRPr lang="en-US"/>
          </a:p>
        </p:txBody>
      </p:sp>
      <p:sp>
        <p:nvSpPr>
          <p:cNvPr id="5" name="Footer Placeholder 4">
            <a:extLst>
              <a:ext uri="{FF2B5EF4-FFF2-40B4-BE49-F238E27FC236}">
                <a16:creationId xmlns:a16="http://schemas.microsoft.com/office/drawing/2014/main" id="{2C16EDD5-29C5-4E8E-F6DC-CD6036B20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FA976-1CD0-8E4D-2D05-B7D5748B455A}"/>
              </a:ext>
            </a:extLst>
          </p:cNvPr>
          <p:cNvSpPr>
            <a:spLocks noGrp="1"/>
          </p:cNvSpPr>
          <p:nvPr>
            <p:ph type="sldNum" sz="quarter" idx="12"/>
          </p:nvPr>
        </p:nvSpPr>
        <p:spPr/>
        <p:txBody>
          <a:bodyPr/>
          <a:lstStyle/>
          <a:p>
            <a:fld id="{81945841-5B47-43DC-AEAF-804FB7A61A28}" type="slidenum">
              <a:rPr lang="en-US" smtClean="0"/>
              <a:t>‹#›</a:t>
            </a:fld>
            <a:endParaRPr lang="en-US"/>
          </a:p>
        </p:txBody>
      </p:sp>
    </p:spTree>
    <p:extLst>
      <p:ext uri="{BB962C8B-B14F-4D97-AF65-F5344CB8AC3E}">
        <p14:creationId xmlns:p14="http://schemas.microsoft.com/office/powerpoint/2010/main" val="79100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image" Target="../media/image12.jp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theme" Target="../theme/theme5.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A9209-DA44-67C3-BBC1-21E281621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C1EEF9-7497-FCFB-8DCF-9C61CA159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7C267-6F7B-C92D-4698-6745CED50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1257E2-05E1-422C-A80D-C18FD1A67E25}" type="datetimeFigureOut">
              <a:rPr lang="en-US" smtClean="0"/>
              <a:t>11/5/25</a:t>
            </a:fld>
            <a:endParaRPr lang="en-US"/>
          </a:p>
        </p:txBody>
      </p:sp>
      <p:sp>
        <p:nvSpPr>
          <p:cNvPr id="5" name="Footer Placeholder 4">
            <a:extLst>
              <a:ext uri="{FF2B5EF4-FFF2-40B4-BE49-F238E27FC236}">
                <a16:creationId xmlns:a16="http://schemas.microsoft.com/office/drawing/2014/main" id="{3C8C68C6-68D4-A458-2904-362D33574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AE4404-6A0F-0C25-9481-632BB04DB6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FE53CA-13C8-4539-A00F-1886C76B6824}" type="slidenum">
              <a:rPr lang="en-US" smtClean="0"/>
              <a:t>‹#›</a:t>
            </a:fld>
            <a:endParaRPr lang="en-US"/>
          </a:p>
        </p:txBody>
      </p:sp>
    </p:spTree>
    <p:extLst>
      <p:ext uri="{BB962C8B-B14F-4D97-AF65-F5344CB8AC3E}">
        <p14:creationId xmlns:p14="http://schemas.microsoft.com/office/powerpoint/2010/main" val="3039263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320040"/>
            <a:ext cx="10972800" cy="749808"/>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1328928" y="1243584"/>
            <a:ext cx="10143744" cy="4270248"/>
          </a:xfrm>
          <a:prstGeom prst="rect">
            <a:avLst/>
          </a:prstGeom>
        </p:spPr>
        <p:txBody>
          <a:bodyPr vert="horz" lIns="91440" tIns="45720" rIns="91440" bIns="45720" rtlCol="0">
            <a:normAutofit/>
          </a:bodyPr>
          <a:lstStyle/>
          <a:p>
            <a:pPr lvl="0"/>
            <a:r>
              <a:rPr lang="en-US"/>
              <a:t>Click to edit subhead</a:t>
            </a:r>
          </a:p>
          <a:p>
            <a:pPr lvl="1"/>
            <a:r>
              <a:rPr lang="en-US"/>
              <a:t>Second level</a:t>
            </a:r>
          </a:p>
          <a:p>
            <a:pPr lvl="2"/>
            <a:r>
              <a:rPr lang="en-US"/>
              <a:t>Third level</a:t>
            </a:r>
          </a:p>
          <a:p>
            <a:pPr lvl="3"/>
            <a:r>
              <a:rPr lang="en-US"/>
              <a:t>Fourth level</a:t>
            </a:r>
          </a:p>
          <a:p>
            <a:pPr lvl="4"/>
            <a:endParaRPr lang="en-US"/>
          </a:p>
        </p:txBody>
      </p:sp>
      <p:sp>
        <p:nvSpPr>
          <p:cNvPr id="5" name="Slide Number Placeholder 4"/>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chemeClr val="bg1">
                    <a:lumMod val="50000"/>
                  </a:schemeClr>
                </a:solidFill>
              </a:defRPr>
            </a:lvl1pPr>
          </a:lstStyle>
          <a:p>
            <a:fld id="{006787D7-C74E-48A0-8C05-76E5A2B3921F}" type="slidenum">
              <a:rPr lang="en-US" smtClean="0"/>
              <a:pPr/>
              <a:t>‹#›</a:t>
            </a:fld>
            <a:endParaRPr lang="en-US"/>
          </a:p>
        </p:txBody>
      </p:sp>
    </p:spTree>
    <p:extLst>
      <p:ext uri="{BB962C8B-B14F-4D97-AF65-F5344CB8AC3E}">
        <p14:creationId xmlns:p14="http://schemas.microsoft.com/office/powerpoint/2010/main" val="10847159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hf sldNum="0" hdr="0" ftr="0" dt="0"/>
  <p:txStyles>
    <p:titleStyle>
      <a:lvl1pPr algn="l" defTabSz="342900" rtl="0" eaLnBrk="1" latinLnBrk="0" hangingPunct="1">
        <a:spcBef>
          <a:spcPct val="0"/>
        </a:spcBef>
        <a:buNone/>
        <a:defRPr sz="2175" kern="1200">
          <a:solidFill>
            <a:srgbClr val="026CB6"/>
          </a:solidFill>
          <a:latin typeface="Arial" panose="020B0604020202020204" pitchFamily="34" charset="0"/>
          <a:ea typeface="+mj-ea"/>
          <a:cs typeface="Arial" panose="020B0604020202020204" pitchFamily="34" charset="0"/>
        </a:defRPr>
      </a:lvl1pPr>
    </p:titleStyle>
    <p:bodyStyle>
      <a:lvl1pPr marL="257175" marR="0" indent="-257175" algn="l" defTabSz="342900" rtl="0" eaLnBrk="1" fontAlgn="auto" latinLnBrk="0" hangingPunct="1">
        <a:lnSpc>
          <a:spcPct val="100000"/>
        </a:lnSpc>
        <a:spcBef>
          <a:spcPct val="20000"/>
        </a:spcBef>
        <a:spcAft>
          <a:spcPts val="0"/>
        </a:spcAft>
        <a:buClrTx/>
        <a:buSzTx/>
        <a:buFont typeface="Arial"/>
        <a:buNone/>
        <a:tabLst/>
        <a:defRPr sz="1688" b="0" i="0" kern="1200">
          <a:solidFill>
            <a:srgbClr val="026CB6"/>
          </a:solidFill>
          <a:latin typeface="Arial"/>
          <a:ea typeface="+mn-ea"/>
          <a:cs typeface="Arial"/>
        </a:defRPr>
      </a:lvl1pPr>
      <a:lvl2pPr marL="0" indent="0" algn="l" defTabSz="342900" rtl="0" eaLnBrk="1" latinLnBrk="0" hangingPunct="1">
        <a:spcBef>
          <a:spcPct val="20000"/>
        </a:spcBef>
        <a:spcAft>
          <a:spcPts val="450"/>
        </a:spcAft>
        <a:buClr>
          <a:srgbClr val="026CB6"/>
        </a:buClr>
        <a:buFont typeface="Arial"/>
        <a:buNone/>
        <a:defRPr sz="1200" kern="1200" baseline="0">
          <a:solidFill>
            <a:schemeClr val="tx1"/>
          </a:solidFill>
          <a:latin typeface="Arial"/>
          <a:ea typeface="+mn-ea"/>
          <a:cs typeface="+mn-cs"/>
        </a:defRPr>
      </a:lvl2pPr>
      <a:lvl3pPr marL="102870" indent="-102870" algn="l" defTabSz="342900" rtl="0" eaLnBrk="1" latinLnBrk="0" hangingPunct="1">
        <a:spcBef>
          <a:spcPct val="20000"/>
        </a:spcBef>
        <a:buClr>
          <a:srgbClr val="026CB6"/>
        </a:buClr>
        <a:buFont typeface="Arial"/>
        <a:buChar char="•"/>
        <a:defRPr sz="1200" kern="1200">
          <a:solidFill>
            <a:srgbClr val="000000"/>
          </a:solidFill>
          <a:latin typeface="Arial"/>
          <a:ea typeface="+mn-ea"/>
          <a:cs typeface="+mn-cs"/>
        </a:defRPr>
      </a:lvl3pPr>
      <a:lvl4pPr marL="342900" indent="-137160" algn="l" defTabSz="342900" rtl="0" eaLnBrk="1" latinLnBrk="0" hangingPunct="1">
        <a:spcBef>
          <a:spcPct val="20000"/>
        </a:spcBef>
        <a:buClr>
          <a:srgbClr val="026CB6"/>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Font typeface="Arial"/>
        <a:buNone/>
        <a:defRPr sz="1500" kern="1200" baseline="0">
          <a:solidFill>
            <a:schemeClr val="tx1"/>
          </a:solidFill>
          <a:latin typeface="+mn-lt"/>
          <a:ea typeface="+mn-ea"/>
          <a:cs typeface="+mn-cs"/>
        </a:defRPr>
      </a:lvl5pPr>
      <a:lvl6pPr marL="1885950" indent="-171450" algn="l" defTabSz="342900" rtl="0" eaLnBrk="1" latinLnBrk="0" hangingPunct="1">
        <a:spcBef>
          <a:spcPct val="20000"/>
        </a:spcBef>
        <a:buFont typeface="Arial"/>
        <a:buNone/>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11/5/25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76318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320040"/>
            <a:ext cx="10972800" cy="749808"/>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1328928" y="1243584"/>
            <a:ext cx="10143744" cy="4270248"/>
          </a:xfrm>
          <a:prstGeom prst="rect">
            <a:avLst/>
          </a:prstGeom>
        </p:spPr>
        <p:txBody>
          <a:bodyPr vert="horz" lIns="91440" tIns="45720" rIns="91440" bIns="45720" rtlCol="0">
            <a:normAutofit/>
          </a:bodyPr>
          <a:lstStyle/>
          <a:p>
            <a:pPr lvl="0"/>
            <a:r>
              <a:rPr lang="en-US"/>
              <a:t>Click to edit subhead</a:t>
            </a:r>
          </a:p>
          <a:p>
            <a:pPr lvl="1"/>
            <a:r>
              <a:rPr lang="en-US"/>
              <a:t>Second level</a:t>
            </a:r>
          </a:p>
          <a:p>
            <a:pPr lvl="2"/>
            <a:r>
              <a:rPr lang="en-US"/>
              <a:t>Third level</a:t>
            </a:r>
          </a:p>
          <a:p>
            <a:pPr lvl="3"/>
            <a:r>
              <a:rPr lang="en-US"/>
              <a:t>Fourth level</a:t>
            </a:r>
          </a:p>
          <a:p>
            <a:pPr lvl="4"/>
            <a:endParaRPr lang="en-US"/>
          </a:p>
        </p:txBody>
      </p:sp>
      <p:sp>
        <p:nvSpPr>
          <p:cNvPr id="5" name="Slide Number Placeholder 4"/>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006787D7-C74E-48A0-8C05-76E5A2B3921F}" type="slidenum">
              <a:rPr lang="en-US" smtClean="0"/>
              <a:pPr/>
              <a:t>‹#›</a:t>
            </a:fld>
            <a:endParaRPr lang="en-US"/>
          </a:p>
        </p:txBody>
      </p:sp>
    </p:spTree>
    <p:extLst>
      <p:ext uri="{BB962C8B-B14F-4D97-AF65-F5344CB8AC3E}">
        <p14:creationId xmlns:p14="http://schemas.microsoft.com/office/powerpoint/2010/main" val="39817090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sldNum="0" hdr="0" ftr="0" dt="0"/>
  <p:txStyles>
    <p:titleStyle>
      <a:lvl1pPr algn="l" defTabSz="457200" rtl="0" eaLnBrk="1" latinLnBrk="0" hangingPunct="1">
        <a:spcBef>
          <a:spcPct val="0"/>
        </a:spcBef>
        <a:buNone/>
        <a:defRPr sz="2900" kern="1200">
          <a:solidFill>
            <a:srgbClr val="026CB6"/>
          </a:solidFill>
          <a:latin typeface="Arial" panose="020B0604020202020204" pitchFamily="34" charset="0"/>
          <a:ea typeface="+mj-ea"/>
          <a:cs typeface="Arial" panose="020B0604020202020204" pitchFamily="34" charset="0"/>
        </a:defRPr>
      </a:lvl1pPr>
    </p:titleStyle>
    <p:body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26171E-801C-E61D-83CD-A72A0F40F5A1}"/>
              </a:ext>
            </a:extLst>
          </p:cNvPr>
          <p:cNvPicPr>
            <a:picLocks/>
          </p:cNvPicPr>
          <p:nvPr/>
        </p:nvPicPr>
        <p:blipFill>
          <a:blip r:embed="rId29"/>
          <a:srcRect l="13700" r="13700"/>
          <a:stretch/>
        </p:blipFill>
        <p:spPr>
          <a:xfrm>
            <a:off x="0" y="0"/>
            <a:ext cx="12192000" cy="1290918"/>
          </a:xfrm>
          <a:prstGeom prst="rect">
            <a:avLst/>
          </a:prstGeom>
        </p:spPr>
      </p:pic>
      <p:sp>
        <p:nvSpPr>
          <p:cNvPr id="2" name="Title Placeholder 1"/>
          <p:cNvSpPr>
            <a:spLocks noGrp="1"/>
          </p:cNvSpPr>
          <p:nvPr>
            <p:ph type="title"/>
          </p:nvPr>
        </p:nvSpPr>
        <p:spPr>
          <a:xfrm>
            <a:off x="533839" y="27506"/>
            <a:ext cx="10515600" cy="12909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839" y="1635538"/>
            <a:ext cx="10515600" cy="34536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Icon&#10;&#10;Description automatically generated">
            <a:extLst>
              <a:ext uri="{FF2B5EF4-FFF2-40B4-BE49-F238E27FC236}">
                <a16:creationId xmlns:a16="http://schemas.microsoft.com/office/drawing/2014/main" id="{4164BFD2-BCBB-90D6-F306-F7CB9E713CA1}"/>
              </a:ext>
            </a:extLst>
          </p:cNvPr>
          <p:cNvPicPr>
            <a:picLocks noChangeAspect="1"/>
          </p:cNvPicPr>
          <p:nvPr/>
        </p:nvPicPr>
        <p:blipFill>
          <a:blip r:embed="rId30"/>
          <a:stretch>
            <a:fillRect/>
          </a:stretch>
        </p:blipFill>
        <p:spPr>
          <a:xfrm>
            <a:off x="11049439" y="5902233"/>
            <a:ext cx="665544" cy="678456"/>
          </a:xfrm>
          <a:prstGeom prst="rect">
            <a:avLst/>
          </a:prstGeom>
        </p:spPr>
      </p:pic>
    </p:spTree>
    <p:extLst>
      <p:ext uri="{BB962C8B-B14F-4D97-AF65-F5344CB8AC3E}">
        <p14:creationId xmlns:p14="http://schemas.microsoft.com/office/powerpoint/2010/main" val="408180925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Lst>
  <p:txStyles>
    <p:titleStyle>
      <a:lvl1pPr algn="l" defTabSz="887553" rtl="0" eaLnBrk="1" latinLnBrk="0" hangingPunct="1">
        <a:lnSpc>
          <a:spcPct val="90000"/>
        </a:lnSpc>
        <a:spcBef>
          <a:spcPct val="0"/>
        </a:spcBef>
        <a:buNone/>
        <a:defRPr sz="3530" kern="1200">
          <a:solidFill>
            <a:schemeClr val="bg1"/>
          </a:solidFill>
          <a:latin typeface="Century Gothic" panose="020B0502020202020204" pitchFamily="34" charset="0"/>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Century Gothic" panose="020B0502020202020204" pitchFamily="34" charset="0"/>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Century Gothic" panose="020B0502020202020204" pitchFamily="34" charset="0"/>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Century Gothic" panose="020B0502020202020204" pitchFamily="34" charset="0"/>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Century Gothic" panose="020B0502020202020204" pitchFamily="34" charset="0"/>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Century Gothic" panose="020B0502020202020204" pitchFamily="34" charset="0"/>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my.asq.org/viewdocument/member-unit-reports-minimum-requir?CommunityKey=a683f4c8-8075-4fea-ad20-958135b7657c&amp;tab=librarydocuments"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my.asq.org/viewdocument/member-unit-reports-minimum-requir?CommunityKey=a683f4c8-8075-4fea-ad20-958135b7657c&amp;tab=librarydocuments"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my.asq.org/viewdocument/member-unit-reports-minimum-requir?CommunityKey=a683f4c8-8075-4fea-ad20-958135b7657c&amp;tab=librarydocuments"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my.asq.org/viewdocument/member-unit-reports-minimum-requir?CommunityKey=a683f4c8-8075-4fea-ad20-958135b7657c&amp;tab=librarydocuments"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hyperlink" Target="https://asq.org/about-asq/conferences-events-policies/code-of-ethics" TargetMode="External"/><Relationship Id="rId13" Type="http://schemas.openxmlformats.org/officeDocument/2006/relationships/hyperlink" Target="https://my.asq.org/communities/files/31/8192" TargetMode="External"/><Relationship Id="rId18" Type="http://schemas.openxmlformats.org/officeDocument/2006/relationships/hyperlink" Target="https://asq.org/user/signin?prvurl=https://asq.org//-/media/PDF/About-ASQ/governing-documents/MU-Contract-Signatory-Authority-Matrix.pdf" TargetMode="External"/><Relationship Id="rId26" Type="http://schemas.openxmlformats.org/officeDocument/2006/relationships/hyperlink" Target="https://my.asq.org/viewdocument/insurance-policy-and-certificate-of?CommunityKey=a683f4c8-8075-4fea-ad20-958135b7657c&amp;tab=librarydocuments" TargetMode="External"/><Relationship Id="rId3" Type="http://schemas.openxmlformats.org/officeDocument/2006/relationships/hyperlink" Target="https://asq.org/about-asq/governing-documents" TargetMode="External"/><Relationship Id="rId21" Type="http://schemas.openxmlformats.org/officeDocument/2006/relationships/hyperlink" Target="https://my.asq.org/viewdocument/memberplanet-training-and-faq?CommunityKey=a683f4c8-8075-4fea-ad20-958135b7657c" TargetMode="External"/><Relationship Id="rId7" Type="http://schemas.openxmlformats.org/officeDocument/2006/relationships/hyperlink" Target="https://my.asq.org/communities/community-home?communitykey=a683f4c8-8075-4fea-ad20-958135b7657c" TargetMode="External"/><Relationship Id="rId12" Type="http://schemas.openxmlformats.org/officeDocument/2006/relationships/hyperlink" Target="https://my.asq.org/viewdocument/microsoft-office-365-basics-for-asq?CommunityKey=a683f4c8-8075-4fea-ad20-958135b7657c&amp;tab=librarydocuments" TargetMode="External"/><Relationship Id="rId17" Type="http://schemas.openxmlformats.org/officeDocument/2006/relationships/hyperlink" Target="https://my.asq.org/viewdocument/billhighway-quick-guide-videos-in?CommunityKey=a683f4c8-8075-4fea-ad20-958135b7657c&amp;tab=librarydocuments" TargetMode="External"/><Relationship Id="rId25" Type="http://schemas.openxmlformats.org/officeDocument/2006/relationships/hyperlink" Target="https://my.asq.org/viewdocument/2023-section-division-officer-tra?CommunityKey=a683f4c8-8075-4fea-ad20-958135b7657c&amp;tab=librarydocuments" TargetMode="External"/><Relationship Id="rId2" Type="http://schemas.openxmlformats.org/officeDocument/2006/relationships/notesSlide" Target="../notesSlides/notesSlide12.xml"/><Relationship Id="rId16" Type="http://schemas.openxmlformats.org/officeDocument/2006/relationships/hyperlink" Target="https://my.asq.org/viewdocument/section-election-planning-for-membe?CommunityKey=a683f4c8-8075-4fea-ad20-958135b7657c&amp;tab=librarydocuments" TargetMode="External"/><Relationship Id="rId20" Type="http://schemas.openxmlformats.org/officeDocument/2006/relationships/hyperlink" Target="https://my.asq.org/viewdocument/member-satisfaction-survey-reports?CommunityKey=a683f4c8-8075-4fea-ad20-958135b7657c&amp;tab=librarydocuments" TargetMode="External"/><Relationship Id="rId29" Type="http://schemas.openxmlformats.org/officeDocument/2006/relationships/hyperlink" Target="https://asqassets.widencollective.com/portals/xtplvgjy/SectionAssets" TargetMode="External"/><Relationship Id="rId1" Type="http://schemas.openxmlformats.org/officeDocument/2006/relationships/slideLayout" Target="../slideLayouts/slideLayout25.xml"/><Relationship Id="rId6" Type="http://schemas.openxmlformats.org/officeDocument/2006/relationships/hyperlink" Target="https://asq.connectedcommunity.org/viewdocument/new-member-leader-reference-guide?CommunityKey=a683f4c8-8075-4fea-ad20-958135b7657c&amp;tab=librarydocuments" TargetMode="External"/><Relationship Id="rId11" Type="http://schemas.openxmlformats.org/officeDocument/2006/relationships/hyperlink" Target="https://my.asq.org/viewdocument/gcc-member-leader-training-meetin?CommunityKey=a683f4c8-8075-4fea-ad20-958135b7657c&amp;tab=librarydocuments" TargetMode="External"/><Relationship Id="rId24" Type="http://schemas.openxmlformats.org/officeDocument/2006/relationships/hyperlink" Target="https://my.asq.org/viewdocument/member-leader-diversity-inclusion?CommunityKey=a683f4c8-8075-4fea-ad20-958135b7657c&amp;tab=librarydocuments" TargetMode="External"/><Relationship Id="rId5" Type="http://schemas.openxmlformats.org/officeDocument/2006/relationships/hyperlink" Target="https://my.asq.org/viewdocument/performance-excellence-program-202?CommunityKey=a683f4c8-8075-4fea-ad20-958135b7657c&amp;tab=librarydocuments" TargetMode="External"/><Relationship Id="rId15" Type="http://schemas.openxmlformats.org/officeDocument/2006/relationships/hyperlink" Target="https://my.asq.org/viewdocument/pep-smart-goals-training-for-member?CommunityKey=a683f4c8-8075-4fea-ad20-958135b7657c&amp;tab=librarydocuments" TargetMode="External"/><Relationship Id="rId23" Type="http://schemas.openxmlformats.org/officeDocument/2006/relationships/hyperlink" Target="https://asq.connectedcommunity.org/viewdocument/member-unit-reports-minimum-requir?CommunityKey=a683f4c8-8075-4fea-ad20-958135b7657c&amp;tab=librarydocuments" TargetMode="External"/><Relationship Id="rId28" Type="http://schemas.openxmlformats.org/officeDocument/2006/relationships/hyperlink" Target="https://my.asq.org/viewdocument/using-microsoft-forms-for-simple-su?CommunityKey=a683f4c8-8075-4fea-ad20-958135b7657c&amp;tab=librarydocuments" TargetMode="External"/><Relationship Id="rId10" Type="http://schemas.openxmlformats.org/officeDocument/2006/relationships/hyperlink" Target="https://my.asq.org/viewdocument/best-practices-and-collaboration-aw?CommunityKey=a683f4c8-8075-4fea-ad20-958135b7657c&amp;tab=librarydocuments" TargetMode="External"/><Relationship Id="rId19" Type="http://schemas.openxmlformats.org/officeDocument/2006/relationships/hyperlink" Target="https://asq.connectedcommunity.org/blogs/cara-fitzgerald/2022/12/14/2022-member-unit-progress-and-annual-review-reports-for-pep-recognition" TargetMode="External"/><Relationship Id="rId4" Type="http://schemas.openxmlformats.org/officeDocument/2006/relationships/hyperlink" Target="https://asq.org/user/signin?prvurl=https://asq.org//-/media/PDF/About-ASQ/governing-documents/PCR_GCC_SectionMaintenance_20191217" TargetMode="External"/><Relationship Id="rId9" Type="http://schemas.openxmlformats.org/officeDocument/2006/relationships/hyperlink" Target="https://asq.connectedcommunity.org/HigherLogic/System/DownloadDocumentFile.ashx?DocumentFileKey=307624d8-d755-4170-be65-09be59b4b353&amp;forceDialog=0" TargetMode="External"/><Relationship Id="rId14" Type="http://schemas.openxmlformats.org/officeDocument/2006/relationships/hyperlink" Target="https://my.asq.org/viewdocument/member-unit-financial-templates?CommunityKey=a683f4c8-8075-4fea-ad20-958135b7657c" TargetMode="External"/><Relationship Id="rId22" Type="http://schemas.openxmlformats.org/officeDocument/2006/relationships/hyperlink" Target="https://asq.org/-/media/public/about-asq/2023-24-ASQ-Strategic-Plan.pdf" TargetMode="External"/><Relationship Id="rId27" Type="http://schemas.openxmlformats.org/officeDocument/2006/relationships/hyperlink" Target="https://my.asq.org/viewdocument/gcc-key-dates-calendar-2023?CommunityKey=a683f4c8-8075-4fea-ad20-958135b7657c&amp;tab=librarydocuments" TargetMode="External"/><Relationship Id="rId30" Type="http://schemas.openxmlformats.org/officeDocument/2006/relationships/hyperlink" Target="https://my.asq.org/communities/community-home/librarydocuments?communitykey=03494b36-1aaa-4b2c-88f7-673190e2aadf&amp;LibraryFolderKey=&amp;DefaultView="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hyperlink" Target="https://my.asq.org/events/event-description?CalendarEventKey=2ca0418b-d4c6-4a04-9c82-0199f3003fdf&amp;CommunityKey=a683f4c8-8075-4fea-ad20-958135b7657c&amp;Home=%2fcommunities%2fcommunity-home%2frecent-community-events"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hyperlink" Target="https://asq.webex.com/weblink/register/rd52592a7fcb1c671c499491e5654f4d3"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my.asq.org/blogs/monica-rynders/2025/09/16/2026-officer-submission-tool-is-open-submit-your-l?CommunityKey=a683f4c8-8075-4fea-ad20-958135b7657c"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hyperlink" Target="https://my.asq.org/viewdocument/officer-submissions-for-2025?CommunityKey=a683f4c8-8075-4fea-ad20-958135b7657c"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y.asq.org/viewdocument/2026-gcc-business-planning-resource?CommunityKey=a683f4c8-8075-4fea-ad20-958135b7657c&amp;tab=librarydocuments"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my.asq.org/viewdocument/group-manager-email-template-usage?CommunityKey=a683f4c8-8075-4fea-ad20-958135b7657c"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s://asq.org/conferences/wcqi/about?srsltid=AfmBOorgq7sC1zsI4QLzUtzXQE4SmHw5PtjYpOeCdMucB-09RTLlEuFy" TargetMode="External"/><Relationship Id="rId5" Type="http://schemas.openxmlformats.org/officeDocument/2006/relationships/hyperlink" Target="https://asq.org/conferences/six-sigma?srsltid=AfmBOoo0AfEEntCP7BeOtNeUl8aPG99qCnvYrWP25uyDfkdpD1l0R6gr" TargetMode="External"/><Relationship Id="rId4" Type="http://schemas.openxmlformats.org/officeDocument/2006/relationships/hyperlink" Target="https://my.asq.org/blogs/monica-rynders/2025/10/16/member-leader-event-discount-codes-for-lssc-and-wc?CommunityKey=a683f4c8-8075-4fea-ad20-958135b7657c"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hyperlink" Target="https://my.asq.org/HigherLogic/System/DownloadDocumentFile.ashx?DocumentFileKey=1b5637d1-ac1d-7538-2936-62e688461b1b&amp;forceDialog=0" TargetMode="External"/><Relationship Id="rId3" Type="http://schemas.openxmlformats.org/officeDocument/2006/relationships/hyperlink" Target="https://my.asq.org/blogs/monica-rynders/2025/10/07/asq-promo-slides-updated?CommunityKey=a683f4c8-8075-4fea-ad20-958135b7657c" TargetMode="External"/><Relationship Id="rId7" Type="http://schemas.openxmlformats.org/officeDocument/2006/relationships/hyperlink" Target="https://my.asq.org/HigherLogic/System/DownloadDocumentFile.ashx?DocumentFileKey=114cf391-8932-70cb-9095-67263d9fe806&amp;forceDialog=0"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https://my.asq.org/HigherLogic/System/DownloadDocumentFile.ashx?DocumentFileKey=075817ad-fa5c-9cf9-e6b1-a5fc5dce9bbe&amp;forceDialog=0" TargetMode="External"/><Relationship Id="rId5" Type="http://schemas.openxmlformats.org/officeDocument/2006/relationships/hyperlink" Target="https://my.asq.org/HigherLogic/System/DownloadDocumentFile.ashx?DocumentFileKey=a913973f-dbbd-1990-f083-e13784fb9f53&amp;forceDialog=0" TargetMode="External"/><Relationship Id="rId10" Type="http://schemas.openxmlformats.org/officeDocument/2006/relationships/hyperlink" Target="https://my.asq.org/HigherLogic/System/DownloadDocumentFile.ashx?DocumentFileKey=dfa2e10e-aac9-2676-4e3b-ab99ea7826fd&amp;forceDialog=0" TargetMode="External"/><Relationship Id="rId4" Type="http://schemas.openxmlformats.org/officeDocument/2006/relationships/hyperlink" Target="https://my.asq.org/HigherLogic/System/DownloadDocumentFile.ashx?DocumentFileKey=b4509a75-7dd4-5367-16c4-a19e5c1d7f45&amp;forceDialog=0" TargetMode="External"/><Relationship Id="rId9" Type="http://schemas.openxmlformats.org/officeDocument/2006/relationships/hyperlink" Target="https://my.asq.org/HigherLogic/System/DownloadDocumentFile.ashx?DocumentFileKey=982002e4-13a6-b162-982d-e91a3092d30b&amp;forceDialog=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hyperlink" Target="https://my.asq.org/viewdocument/2025-gcc-calendar?CommunityKey=a683f4c8-8075-4fea-ad20-958135b7657c&amp;tab=librarydocuments"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South Atlantic Region Pulse Call</a:t>
            </a:r>
          </a:p>
        </p:txBody>
      </p:sp>
      <p:sp>
        <p:nvSpPr>
          <p:cNvPr id="3" name="Subtitle 2"/>
          <p:cNvSpPr>
            <a:spLocks noGrp="1"/>
          </p:cNvSpPr>
          <p:nvPr>
            <p:ph type="subTitle" idx="1"/>
          </p:nvPr>
        </p:nvSpPr>
        <p:spPr>
          <a:xfrm>
            <a:off x="311991" y="5206955"/>
            <a:ext cx="8362109" cy="1085452"/>
          </a:xfrm>
        </p:spPr>
        <p:txBody>
          <a:bodyPr>
            <a:normAutofit fontScale="40000" lnSpcReduction="20000"/>
          </a:bodyPr>
          <a:lstStyle/>
          <a:p>
            <a:r>
              <a:rPr lang="en-US" sz="6400" dirty="0"/>
              <a:t>Natasha Harding–Overton, RD		</a:t>
            </a:r>
          </a:p>
          <a:p>
            <a:r>
              <a:rPr lang="en-US" sz="6400" dirty="0"/>
              <a:t>Eilleen Serrano, DRD	                                                                             				October 2025</a:t>
            </a:r>
          </a:p>
          <a:p>
            <a:endParaRPr lang="en-US" sz="6400" dirty="0"/>
          </a:p>
          <a:p>
            <a:endParaRPr lang="en-US" sz="6400" dirty="0"/>
          </a:p>
          <a:p>
            <a:endParaRPr lang="en-US" sz="6400" dirty="0"/>
          </a:p>
          <a:p>
            <a:endParaRPr lang="en-US" dirty="0"/>
          </a:p>
        </p:txBody>
      </p:sp>
    </p:spTree>
    <p:extLst>
      <p:ext uri="{BB962C8B-B14F-4D97-AF65-F5344CB8AC3E}">
        <p14:creationId xmlns:p14="http://schemas.microsoft.com/office/powerpoint/2010/main" val="2212736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5DF256-6F0C-4FAB-AB09-C322D129A6EF}"/>
              </a:ext>
            </a:extLst>
          </p:cNvPr>
          <p:cNvSpPr>
            <a:spLocks noGrp="1"/>
          </p:cNvSpPr>
          <p:nvPr>
            <p:ph type="title"/>
          </p:nvPr>
        </p:nvSpPr>
        <p:spPr>
          <a:xfrm>
            <a:off x="4231419" y="-64846"/>
            <a:ext cx="3729162" cy="528931"/>
          </a:xfrm>
        </p:spPr>
        <p:txBody>
          <a:bodyPr vert="horz" lIns="68580" tIns="34290" rIns="68580" bIns="34290" rtlCol="0" anchor="ctr" anchorCtr="0">
            <a:normAutofit/>
          </a:bodyPr>
          <a:lstStyle/>
          <a:p>
            <a:pPr defTabSz="685800" fontAlgn="base"/>
            <a:r>
              <a:rPr lang="en-US" sz="1800" b="1" dirty="0">
                <a:solidFill>
                  <a:schemeClr val="tx1"/>
                </a:solidFill>
                <a:latin typeface="+mj-lt"/>
                <a:cs typeface="+mj-cs"/>
              </a:rPr>
              <a:t>Region Health Check</a:t>
            </a:r>
            <a:endParaRPr lang="en-US" sz="1800" b="1" u="sng" dirty="0">
              <a:solidFill>
                <a:schemeClr val="tx1"/>
              </a:solidFill>
              <a:latin typeface="+mj-lt"/>
              <a:cs typeface="+mj-cs"/>
            </a:endParaRPr>
          </a:p>
        </p:txBody>
      </p:sp>
      <p:sp>
        <p:nvSpPr>
          <p:cNvPr id="2" name="TextBox 1">
            <a:extLst>
              <a:ext uri="{FF2B5EF4-FFF2-40B4-BE49-F238E27FC236}">
                <a16:creationId xmlns:a16="http://schemas.microsoft.com/office/drawing/2014/main" id="{1DB55A07-C925-3B0F-87B7-08A7EB181C97}"/>
              </a:ext>
            </a:extLst>
          </p:cNvPr>
          <p:cNvSpPr txBox="1"/>
          <p:nvPr/>
        </p:nvSpPr>
        <p:spPr>
          <a:xfrm>
            <a:off x="2434715" y="6176810"/>
            <a:ext cx="7683111" cy="425848"/>
          </a:xfrm>
          <a:prstGeom prst="rect">
            <a:avLst/>
          </a:prstGeom>
        </p:spPr>
        <p:txBody>
          <a:bodyPr vert="horz" lIns="68580" tIns="34290" rIns="68580" bIns="34290" rtlCol="0">
            <a:normAutofit/>
          </a:bodyPr>
          <a:lstStyle/>
          <a:p>
            <a:pPr marL="0" marR="0" lvl="0" indent="0" algn="l" defTabSz="685800" rtl="0" eaLnBrk="1" fontAlgn="auto" latinLnBrk="0" hangingPunct="1">
              <a:lnSpc>
                <a:spcPct val="90000"/>
              </a:lnSpc>
              <a:spcBef>
                <a:spcPts val="75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Report location on myASQ member leader community: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https://my.asq.org/viewdocument/member-unit-reports-minimum-requir?CommunityKey=a683f4c8-8075-4fea-ad20-958135b7657c&amp;tab=librarydocuments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79B9E5A8-5C71-31F9-6B49-1CAB07675A84}"/>
              </a:ext>
            </a:extLst>
          </p:cNvPr>
          <p:cNvSpPr txBox="1"/>
          <p:nvPr/>
        </p:nvSpPr>
        <p:spPr>
          <a:xfrm>
            <a:off x="8851957" y="6348742"/>
            <a:ext cx="1678319"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As of </a:t>
            </a:r>
            <a:r>
              <a:rPr lang="en-US" sz="1050" i="1" dirty="0">
                <a:solidFill>
                  <a:prstClr val="black"/>
                </a:solidFill>
                <a:latin typeface="Calibri" panose="020F0502020204030204"/>
              </a:rPr>
              <a:t>October 17, 2026</a:t>
            </a:r>
            <a:endPar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EBEC649C-C879-8A9A-03F5-D06014C75520}"/>
              </a:ext>
            </a:extLst>
          </p:cNvPr>
          <p:cNvGraphicFramePr>
            <a:graphicFrameLocks noGrp="1"/>
          </p:cNvGraphicFramePr>
          <p:nvPr>
            <p:extLst>
              <p:ext uri="{D42A27DB-BD31-4B8C-83A1-F6EECF244321}">
                <p14:modId xmlns:p14="http://schemas.microsoft.com/office/powerpoint/2010/main" val="1909412850"/>
              </p:ext>
            </p:extLst>
          </p:nvPr>
        </p:nvGraphicFramePr>
        <p:xfrm>
          <a:off x="272144" y="464085"/>
          <a:ext cx="11582398" cy="5155184"/>
        </p:xfrm>
        <a:graphic>
          <a:graphicData uri="http://schemas.openxmlformats.org/drawingml/2006/table">
            <a:tbl>
              <a:tblPr/>
              <a:tblGrid>
                <a:gridCol w="1345501">
                  <a:extLst>
                    <a:ext uri="{9D8B030D-6E8A-4147-A177-3AD203B41FA5}">
                      <a16:colId xmlns:a16="http://schemas.microsoft.com/office/drawing/2014/main" val="2289946444"/>
                    </a:ext>
                  </a:extLst>
                </a:gridCol>
                <a:gridCol w="487813">
                  <a:extLst>
                    <a:ext uri="{9D8B030D-6E8A-4147-A177-3AD203B41FA5}">
                      <a16:colId xmlns:a16="http://schemas.microsoft.com/office/drawing/2014/main" val="1442968575"/>
                    </a:ext>
                  </a:extLst>
                </a:gridCol>
                <a:gridCol w="914870">
                  <a:extLst>
                    <a:ext uri="{9D8B030D-6E8A-4147-A177-3AD203B41FA5}">
                      <a16:colId xmlns:a16="http://schemas.microsoft.com/office/drawing/2014/main" val="2715156433"/>
                    </a:ext>
                  </a:extLst>
                </a:gridCol>
                <a:gridCol w="914870">
                  <a:extLst>
                    <a:ext uri="{9D8B030D-6E8A-4147-A177-3AD203B41FA5}">
                      <a16:colId xmlns:a16="http://schemas.microsoft.com/office/drawing/2014/main" val="1325749582"/>
                    </a:ext>
                  </a:extLst>
                </a:gridCol>
                <a:gridCol w="914870">
                  <a:extLst>
                    <a:ext uri="{9D8B030D-6E8A-4147-A177-3AD203B41FA5}">
                      <a16:colId xmlns:a16="http://schemas.microsoft.com/office/drawing/2014/main" val="670957891"/>
                    </a:ext>
                  </a:extLst>
                </a:gridCol>
                <a:gridCol w="914870">
                  <a:extLst>
                    <a:ext uri="{9D8B030D-6E8A-4147-A177-3AD203B41FA5}">
                      <a16:colId xmlns:a16="http://schemas.microsoft.com/office/drawing/2014/main" val="628646372"/>
                    </a:ext>
                  </a:extLst>
                </a:gridCol>
                <a:gridCol w="914870">
                  <a:extLst>
                    <a:ext uri="{9D8B030D-6E8A-4147-A177-3AD203B41FA5}">
                      <a16:colId xmlns:a16="http://schemas.microsoft.com/office/drawing/2014/main" val="2414324779"/>
                    </a:ext>
                  </a:extLst>
                </a:gridCol>
                <a:gridCol w="600384">
                  <a:extLst>
                    <a:ext uri="{9D8B030D-6E8A-4147-A177-3AD203B41FA5}">
                      <a16:colId xmlns:a16="http://schemas.microsoft.com/office/drawing/2014/main" val="2507620206"/>
                    </a:ext>
                  </a:extLst>
                </a:gridCol>
                <a:gridCol w="914870">
                  <a:extLst>
                    <a:ext uri="{9D8B030D-6E8A-4147-A177-3AD203B41FA5}">
                      <a16:colId xmlns:a16="http://schemas.microsoft.com/office/drawing/2014/main" val="3828606241"/>
                    </a:ext>
                  </a:extLst>
                </a:gridCol>
                <a:gridCol w="914870">
                  <a:extLst>
                    <a:ext uri="{9D8B030D-6E8A-4147-A177-3AD203B41FA5}">
                      <a16:colId xmlns:a16="http://schemas.microsoft.com/office/drawing/2014/main" val="2248664817"/>
                    </a:ext>
                  </a:extLst>
                </a:gridCol>
                <a:gridCol w="914870">
                  <a:extLst>
                    <a:ext uri="{9D8B030D-6E8A-4147-A177-3AD203B41FA5}">
                      <a16:colId xmlns:a16="http://schemas.microsoft.com/office/drawing/2014/main" val="1940827812"/>
                    </a:ext>
                  </a:extLst>
                </a:gridCol>
                <a:gridCol w="914870">
                  <a:extLst>
                    <a:ext uri="{9D8B030D-6E8A-4147-A177-3AD203B41FA5}">
                      <a16:colId xmlns:a16="http://schemas.microsoft.com/office/drawing/2014/main" val="4119138616"/>
                    </a:ext>
                  </a:extLst>
                </a:gridCol>
                <a:gridCol w="914870">
                  <a:extLst>
                    <a:ext uri="{9D8B030D-6E8A-4147-A177-3AD203B41FA5}">
                      <a16:colId xmlns:a16="http://schemas.microsoft.com/office/drawing/2014/main" val="1426221481"/>
                    </a:ext>
                  </a:extLst>
                </a:gridCol>
              </a:tblGrid>
              <a:tr h="198277">
                <a:tc gridSpan="13">
                  <a:txBody>
                    <a:bodyPr/>
                    <a:lstStyle/>
                    <a:p>
                      <a:pPr algn="ctr" fontAlgn="ctr">
                        <a:buNone/>
                      </a:pPr>
                      <a:r>
                        <a:rPr lang="en-US" sz="500" b="1" i="1" u="none" strike="noStrike">
                          <a:solidFill>
                            <a:srgbClr val="FFFFFF"/>
                          </a:solidFill>
                          <a:effectLst/>
                          <a:latin typeface="Aptos Narrow" panose="020B0004020202020204" pitchFamily="34" charset="0"/>
                        </a:rPr>
                        <a:t>Required Officers</a:t>
                      </a:r>
                    </a:p>
                  </a:txBody>
                  <a:tcPr marL="4696" marR="4696" marT="469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26CB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0994830"/>
                  </a:ext>
                </a:extLst>
              </a:tr>
              <a:tr h="793107">
                <a:tc>
                  <a:txBody>
                    <a:bodyPr/>
                    <a:lstStyle/>
                    <a:p>
                      <a:pPr algn="ctr" fontAlgn="ctr">
                        <a:buNone/>
                      </a:pPr>
                      <a:r>
                        <a:rPr lang="en-US" sz="500" b="1" i="0" u="none" strike="noStrike" dirty="0">
                          <a:solidFill>
                            <a:srgbClr val="FFFFFF"/>
                          </a:solidFill>
                          <a:effectLst/>
                          <a:latin typeface="Aptos Narrow" panose="020B0004020202020204" pitchFamily="34" charset="0"/>
                        </a:rPr>
                        <a:t>Section Name</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Unique Code</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Chair</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Membership Chair</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Nominating Committee Chair</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Secretary</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Treasurer</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Active Members</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Number of Events Posted on myASQ in 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2025 "Final" Draft Due October 15th. * indicates Region Director approval needed</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2026 "Final" Draft Due October 15th. * indicates Region Director approval needed</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Member Unit Operating Agreement (MUOA) 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tc>
                  <a:txBody>
                    <a:bodyPr/>
                    <a:lstStyle/>
                    <a:p>
                      <a:pPr algn="ctr" fontAlgn="ctr">
                        <a:buNone/>
                      </a:pPr>
                      <a:r>
                        <a:rPr lang="en-US" sz="500" b="1" i="0" u="none" strike="noStrike">
                          <a:solidFill>
                            <a:srgbClr val="FFFFFF"/>
                          </a:solidFill>
                          <a:effectLst/>
                          <a:latin typeface="Aptos Narrow" panose="020B0004020202020204" pitchFamily="34" charset="0"/>
                        </a:rPr>
                        <a:t>Region</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CB6"/>
                    </a:solidFill>
                  </a:tcPr>
                </a:tc>
                <a:extLst>
                  <a:ext uri="{0D108BD9-81ED-4DB2-BD59-A6C34878D82A}">
                    <a16:rowId xmlns:a16="http://schemas.microsoft.com/office/drawing/2014/main" val="1633003179"/>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Baltimore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09000502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283</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10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9/15/2024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9/14/2025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3/18/2025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78786574"/>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Central North Carolina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09001109</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239</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7</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9/16/2024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2/1/2025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4993631"/>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Central Savannah River-Augusta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09001112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buNone/>
                      </a:pPr>
                      <a:r>
                        <a:rPr lang="en-US" sz="600" b="0" i="0" u="none" strike="noStrike">
                          <a:solidFill>
                            <a:srgbClr val="000000"/>
                          </a:solidFill>
                          <a:effectLst/>
                          <a:latin typeface="Calibri" panose="020F0502020204030204" pitchFamily="34" charset="0"/>
                        </a:rPr>
                        <a:t>53</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10/29/2024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3204802"/>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Charleston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09001122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118</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10/16/2024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2/16/2025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96600222"/>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Charlotte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09001110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231</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8</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10/6/2024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2/18/2025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2820495"/>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Columbia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09001102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117</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2/20/2025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5424084"/>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Delaware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09000506</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123</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1</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11/4/2024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1/28/2025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7808270"/>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Greater Atlanta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09001502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612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US" sz="500" b="0" i="0" u="none" strike="noStrike">
                          <a:solidFill>
                            <a:srgbClr val="000000"/>
                          </a:solidFill>
                          <a:effectLst/>
                          <a:latin typeface="Calibri" panose="020F0502020204030204" pitchFamily="34" charset="0"/>
                        </a:rPr>
                        <a:t>10/14/2024</a:t>
                      </a:r>
                    </a:p>
                  </a:txBody>
                  <a:tcPr marL="4696" marR="4696" marT="469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US" sz="500" b="0" i="0" u="none" strike="noStrike">
                          <a:solidFill>
                            <a:srgbClr val="000000"/>
                          </a:solidFill>
                          <a:effectLst/>
                          <a:latin typeface="Calibri" panose="020F0502020204030204" pitchFamily="34" charset="0"/>
                        </a:rPr>
                        <a:t>10/7/2025</a:t>
                      </a:r>
                    </a:p>
                  </a:txBody>
                  <a:tcPr marL="4696" marR="4696" marT="469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1/31/2025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041706"/>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Hampton Roads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09001114</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55</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US" sz="500" b="0" i="0" u="none" strike="noStrike">
                          <a:solidFill>
                            <a:srgbClr val="000000"/>
                          </a:solidFill>
                          <a:effectLst/>
                          <a:latin typeface="Calibri" panose="020F0502020204030204" pitchFamily="34" charset="0"/>
                        </a:rPr>
                        <a:t> </a:t>
                      </a:r>
                    </a:p>
                  </a:txBody>
                  <a:tcPr marL="4696" marR="4696" marT="469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buNone/>
                      </a:pPr>
                      <a:r>
                        <a:rPr lang="en-US" sz="500" b="0" i="0" u="none" strike="noStrike">
                          <a:solidFill>
                            <a:srgbClr val="000000"/>
                          </a:solidFill>
                          <a:effectLst/>
                          <a:latin typeface="Calibri" panose="020F0502020204030204" pitchFamily="34" charset="0"/>
                        </a:rPr>
                        <a:t> </a:t>
                      </a:r>
                    </a:p>
                  </a:txBody>
                  <a:tcPr marL="4696" marR="4696" marT="469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4/8/2025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253908"/>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Jacksonville-Northeast Florida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09001506</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buNone/>
                      </a:pPr>
                      <a:r>
                        <a:rPr lang="en-US" sz="600" b="0" i="0" u="none" strike="noStrike">
                          <a:solidFill>
                            <a:srgbClr val="000000"/>
                          </a:solidFill>
                          <a:effectLst/>
                          <a:latin typeface="Calibri" panose="020F0502020204030204" pitchFamily="34" charset="0"/>
                        </a:rPr>
                        <a:t>152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dirty="0">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8491143"/>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Northern Virginia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09000511</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290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9</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10/31/2024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10/3/2025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9194747"/>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Orlando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09001509</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329</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6</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10/20/2024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10/12/2025*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1/28/2025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2765728"/>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Palmetto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09001111</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238</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1</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9/18/2024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3/23/2025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2192599"/>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Puerto Rico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09001500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188</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3</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1/26/2025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10/15/2025*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2/10/2025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730624"/>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Raleigh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09001113</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572</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1</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9/15/2024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9/15/2025*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2/6/2025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0733971"/>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Richmond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09001104</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dirty="0">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147</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4</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2/6/2025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3376278"/>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Southeast Florida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09001510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286</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15</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10/15/2024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9/15/2025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2/4/2025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1311525"/>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St Petersburg-Tampa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09001508</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286</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6</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10/17/2024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 </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1/28/2025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2828781"/>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Tidewater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09001128</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70</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16</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10/14/2024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10/10/2025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1/29/2025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dirty="0">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2458481"/>
                  </a:ext>
                </a:extLst>
              </a:tr>
              <a:tr h="208190">
                <a:tc>
                  <a:txBody>
                    <a:bodyPr/>
                    <a:lstStyle/>
                    <a:p>
                      <a:pPr algn="l" fontAlgn="b">
                        <a:buNone/>
                      </a:pPr>
                      <a:r>
                        <a:rPr lang="en-US" sz="500" b="0" i="0" u="none" strike="noStrike">
                          <a:solidFill>
                            <a:srgbClr val="000000"/>
                          </a:solidFill>
                          <a:effectLst/>
                          <a:latin typeface="Aptos Narrow" panose="020B0004020202020204" pitchFamily="34" charset="0"/>
                        </a:rPr>
                        <a:t>Washington, DC &amp; Maryland Metro Section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a:solidFill>
                            <a:srgbClr val="000000"/>
                          </a:solidFill>
                          <a:effectLst/>
                          <a:latin typeface="Calibri" panose="020F0502020204030204" pitchFamily="34" charset="0"/>
                        </a:rPr>
                        <a:t>09000509</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9C0006"/>
                          </a:solidFill>
                          <a:effectLst/>
                          <a:latin typeface="Aptos Narrow" panose="020B0004020202020204" pitchFamily="34" charset="0"/>
                        </a:rPr>
                        <a:t>N</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500" b="0" i="0" u="none" strike="noStrike">
                          <a:solidFill>
                            <a:srgbClr val="000000"/>
                          </a:solidFill>
                          <a:effectLst/>
                          <a:latin typeface="Aptos Narrow" panose="020B0004020202020204" pitchFamily="34" charset="0"/>
                        </a:rPr>
                        <a:t> </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600" b="0" i="0" u="none" strike="noStrike">
                          <a:solidFill>
                            <a:srgbClr val="000000"/>
                          </a:solidFill>
                          <a:effectLst/>
                          <a:latin typeface="Calibri" panose="020F0502020204030204" pitchFamily="34" charset="0"/>
                        </a:rPr>
                        <a:t>345</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n-US" sz="600" b="0" i="0" u="none" strike="noStrike">
                          <a:solidFill>
                            <a:srgbClr val="000000"/>
                          </a:solidFill>
                          <a:effectLst/>
                          <a:latin typeface="Calibri" panose="020F0502020204030204" pitchFamily="34" charset="0"/>
                        </a:rPr>
                        <a:t>3</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9/21/2024</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10/14/2025*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sz="500" b="0" i="0" u="none" strike="noStrike">
                          <a:solidFill>
                            <a:srgbClr val="000000"/>
                          </a:solidFill>
                          <a:effectLst/>
                          <a:latin typeface="Calibri" panose="020F0502020204030204" pitchFamily="34" charset="0"/>
                        </a:rPr>
                        <a:t>2/11/2025</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600" b="0" i="0" u="none" strike="noStrike" dirty="0">
                          <a:solidFill>
                            <a:srgbClr val="000000"/>
                          </a:solidFill>
                          <a:effectLst/>
                          <a:latin typeface="Calibri" panose="020F0502020204030204" pitchFamily="34" charset="0"/>
                        </a:rPr>
                        <a:t>South Atlantic (SA)</a:t>
                      </a:r>
                    </a:p>
                  </a:txBody>
                  <a:tcPr marL="4696" marR="4696" marT="46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8347435"/>
                  </a:ext>
                </a:extLst>
              </a:tr>
            </a:tbl>
          </a:graphicData>
        </a:graphic>
      </p:graphicFrame>
    </p:spTree>
    <p:extLst>
      <p:ext uri="{BB962C8B-B14F-4D97-AF65-F5344CB8AC3E}">
        <p14:creationId xmlns:p14="http://schemas.microsoft.com/office/powerpoint/2010/main" val="163759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E2C79-C7C2-80B1-7A9F-6A3C842526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01D5C0-EF92-5AF7-326E-25059ED391D6}"/>
              </a:ext>
            </a:extLst>
          </p:cNvPr>
          <p:cNvSpPr>
            <a:spLocks noGrp="1"/>
          </p:cNvSpPr>
          <p:nvPr>
            <p:ph type="title"/>
          </p:nvPr>
        </p:nvSpPr>
        <p:spPr>
          <a:xfrm>
            <a:off x="4231419" y="-64846"/>
            <a:ext cx="3729162" cy="528931"/>
          </a:xfrm>
        </p:spPr>
        <p:txBody>
          <a:bodyPr vert="horz" lIns="68580" tIns="34290" rIns="68580" bIns="34290" rtlCol="0" anchor="ctr" anchorCtr="0">
            <a:normAutofit/>
          </a:bodyPr>
          <a:lstStyle/>
          <a:p>
            <a:pPr defTabSz="685800" fontAlgn="base"/>
            <a:r>
              <a:rPr lang="en-US" sz="1800" b="1" dirty="0">
                <a:solidFill>
                  <a:schemeClr val="tx1"/>
                </a:solidFill>
                <a:latin typeface="+mj-lt"/>
                <a:cs typeface="+mj-cs"/>
              </a:rPr>
              <a:t>Region Health Check: Summary</a:t>
            </a:r>
            <a:endParaRPr lang="en-US" sz="1800" b="1" u="sng" dirty="0">
              <a:solidFill>
                <a:schemeClr val="tx1"/>
              </a:solidFill>
              <a:latin typeface="+mj-lt"/>
              <a:cs typeface="+mj-cs"/>
            </a:endParaRPr>
          </a:p>
        </p:txBody>
      </p:sp>
      <p:sp>
        <p:nvSpPr>
          <p:cNvPr id="2" name="TextBox 1">
            <a:extLst>
              <a:ext uri="{FF2B5EF4-FFF2-40B4-BE49-F238E27FC236}">
                <a16:creationId xmlns:a16="http://schemas.microsoft.com/office/drawing/2014/main" id="{7F54F15E-987B-297A-82F7-8645121544A9}"/>
              </a:ext>
            </a:extLst>
          </p:cNvPr>
          <p:cNvSpPr txBox="1"/>
          <p:nvPr/>
        </p:nvSpPr>
        <p:spPr>
          <a:xfrm>
            <a:off x="2008005" y="6176810"/>
            <a:ext cx="7683111" cy="425848"/>
          </a:xfrm>
          <a:prstGeom prst="rect">
            <a:avLst/>
          </a:prstGeom>
        </p:spPr>
        <p:txBody>
          <a:bodyPr vert="horz" lIns="68580" tIns="34290" rIns="68580" bIns="34290" rtlCol="0">
            <a:normAutofit/>
          </a:bodyPr>
          <a:lstStyle/>
          <a:p>
            <a:pPr marL="0" marR="0" lvl="0" indent="0" algn="l" defTabSz="685800" rtl="0" eaLnBrk="1" fontAlgn="auto" latinLnBrk="0" hangingPunct="1">
              <a:lnSpc>
                <a:spcPct val="90000"/>
              </a:lnSpc>
              <a:spcBef>
                <a:spcPts val="75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Report location on myASQ member leader community: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https://my.asq.org/viewdocument/member-unit-reports-minimum-requir?CommunityKey=a683f4c8-8075-4fea-ad20-958135b7657c&amp;tab=librarydocuments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E8A80802-219B-4892-3FD9-E825B5AF8561}"/>
              </a:ext>
            </a:extLst>
          </p:cNvPr>
          <p:cNvSpPr txBox="1"/>
          <p:nvPr/>
        </p:nvSpPr>
        <p:spPr>
          <a:xfrm>
            <a:off x="8851957" y="6348742"/>
            <a:ext cx="1678319"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As of September 19</a:t>
            </a:r>
            <a:r>
              <a:rPr kumimoji="0" lang="en-US" sz="1050" b="0" i="1"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108F56F7-D7E6-F279-3928-CEEA1C59B8CF}"/>
              </a:ext>
            </a:extLst>
          </p:cNvPr>
          <p:cNvSpPr txBox="1"/>
          <p:nvPr/>
        </p:nvSpPr>
        <p:spPr>
          <a:xfrm>
            <a:off x="556457" y="1277246"/>
            <a:ext cx="10439902" cy="3693319"/>
          </a:xfrm>
          <a:prstGeom prst="rect">
            <a:avLst/>
          </a:prstGeom>
          <a:noFill/>
        </p:spPr>
        <p:txBody>
          <a:bodyPr wrap="square">
            <a:spAutoFit/>
          </a:bodyPr>
          <a:lstStyle/>
          <a:p>
            <a:r>
              <a:rPr lang="en-US" b="1" dirty="0"/>
              <a:t>Key Strengths</a:t>
            </a:r>
          </a:p>
          <a:p>
            <a:pPr marL="285750" indent="-285750">
              <a:buFont typeface="Arial" panose="020B0604020202020204" pitchFamily="34" charset="0"/>
              <a:buChar char="•"/>
            </a:pPr>
            <a:r>
              <a:rPr lang="en-US" dirty="0"/>
              <a:t>Most sections have filled required officer positions and are compliant with draft submissions.</a:t>
            </a:r>
          </a:p>
          <a:p>
            <a:pPr marL="285750" indent="-285750">
              <a:buFont typeface="Arial" panose="020B0604020202020204" pitchFamily="34" charset="0"/>
              <a:buChar char="•"/>
            </a:pPr>
            <a:r>
              <a:rPr lang="en-US" dirty="0"/>
              <a:t>Strong event engagement in Baltimore, Charlotte, Northern Virginia, Southeast Florida, and Tidewater.</a:t>
            </a:r>
          </a:p>
          <a:p>
            <a:pPr marL="285750" indent="-285750">
              <a:buFont typeface="Arial" panose="020B0604020202020204" pitchFamily="34" charset="0"/>
              <a:buChar char="•"/>
            </a:pPr>
            <a:r>
              <a:rPr lang="en-US" dirty="0"/>
              <a:t>Membership numbers remain robust across the region.</a:t>
            </a:r>
          </a:p>
          <a:p>
            <a:endParaRPr lang="en-US" dirty="0"/>
          </a:p>
          <a:p>
            <a:r>
              <a:rPr lang="en-US" b="1" dirty="0"/>
              <a:t>Areas for Immediate Attention</a:t>
            </a:r>
          </a:p>
          <a:p>
            <a:r>
              <a:rPr lang="en-US" b="1" dirty="0"/>
              <a:t>Missing Signed MUOA Agreement (2025)</a:t>
            </a:r>
          </a:p>
          <a:p>
            <a:pPr marL="285750" indent="-285750">
              <a:buFont typeface="Arial" panose="020B0604020202020204" pitchFamily="34" charset="0"/>
              <a:buChar char="•"/>
            </a:pPr>
            <a:r>
              <a:rPr lang="en-US" dirty="0"/>
              <a:t>Central Savannah River-Augusta</a:t>
            </a:r>
          </a:p>
          <a:p>
            <a:pPr marL="285750" indent="-285750">
              <a:buFont typeface="Arial" panose="020B0604020202020204" pitchFamily="34" charset="0"/>
              <a:buChar char="•"/>
            </a:pPr>
            <a:r>
              <a:rPr lang="en-US" dirty="0"/>
              <a:t>Columbia</a:t>
            </a:r>
          </a:p>
          <a:p>
            <a:pPr marL="285750" indent="-285750">
              <a:buFont typeface="Arial" panose="020B0604020202020204" pitchFamily="34" charset="0"/>
              <a:buChar char="•"/>
            </a:pPr>
            <a:r>
              <a:rPr lang="en-US" dirty="0"/>
              <a:t>Hampton Roads</a:t>
            </a:r>
          </a:p>
          <a:p>
            <a:pPr marL="285750" indent="-285750">
              <a:buFont typeface="Arial" panose="020B0604020202020204" pitchFamily="34" charset="0"/>
              <a:buChar char="•"/>
            </a:pPr>
            <a:r>
              <a:rPr lang="en-US" dirty="0"/>
              <a:t>Jacksonville-Northeast Florida</a:t>
            </a:r>
          </a:p>
          <a:p>
            <a:pPr marL="285750" indent="-285750">
              <a:buFont typeface="Arial" panose="020B0604020202020204" pitchFamily="34" charset="0"/>
              <a:buChar char="•"/>
            </a:pPr>
            <a:r>
              <a:rPr lang="en-US" dirty="0"/>
              <a:t>Northern Virginia</a:t>
            </a:r>
          </a:p>
        </p:txBody>
      </p:sp>
    </p:spTree>
    <p:extLst>
      <p:ext uri="{BB962C8B-B14F-4D97-AF65-F5344CB8AC3E}">
        <p14:creationId xmlns:p14="http://schemas.microsoft.com/office/powerpoint/2010/main" val="780505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B9AB-2B73-1941-52C6-3D0F0CA2B82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2461CA-0647-8FCA-EEC6-CEF3CCF0D3EB}"/>
              </a:ext>
            </a:extLst>
          </p:cNvPr>
          <p:cNvSpPr>
            <a:spLocks noGrp="1"/>
          </p:cNvSpPr>
          <p:nvPr>
            <p:ph type="title"/>
          </p:nvPr>
        </p:nvSpPr>
        <p:spPr>
          <a:xfrm>
            <a:off x="4231419" y="-64846"/>
            <a:ext cx="3729162" cy="528931"/>
          </a:xfrm>
        </p:spPr>
        <p:txBody>
          <a:bodyPr vert="horz" lIns="68580" tIns="34290" rIns="68580" bIns="34290" rtlCol="0" anchor="ctr" anchorCtr="0">
            <a:normAutofit/>
          </a:bodyPr>
          <a:lstStyle/>
          <a:p>
            <a:pPr defTabSz="685800" fontAlgn="base"/>
            <a:r>
              <a:rPr lang="en-US" sz="1800" b="1" dirty="0">
                <a:solidFill>
                  <a:schemeClr val="tx1"/>
                </a:solidFill>
                <a:latin typeface="+mj-lt"/>
                <a:cs typeface="+mj-cs"/>
              </a:rPr>
              <a:t>Region Health Check: Summary</a:t>
            </a:r>
            <a:endParaRPr lang="en-US" sz="1800" b="1" u="sng" dirty="0">
              <a:solidFill>
                <a:schemeClr val="tx1"/>
              </a:solidFill>
              <a:latin typeface="+mj-lt"/>
              <a:cs typeface="+mj-cs"/>
            </a:endParaRPr>
          </a:p>
        </p:txBody>
      </p:sp>
      <p:sp>
        <p:nvSpPr>
          <p:cNvPr id="2" name="TextBox 1">
            <a:extLst>
              <a:ext uri="{FF2B5EF4-FFF2-40B4-BE49-F238E27FC236}">
                <a16:creationId xmlns:a16="http://schemas.microsoft.com/office/drawing/2014/main" id="{36C8BCCB-B435-FDCB-1AEB-3C888031DF42}"/>
              </a:ext>
            </a:extLst>
          </p:cNvPr>
          <p:cNvSpPr txBox="1"/>
          <p:nvPr/>
        </p:nvSpPr>
        <p:spPr>
          <a:xfrm>
            <a:off x="2008005" y="6176810"/>
            <a:ext cx="7683111" cy="425848"/>
          </a:xfrm>
          <a:prstGeom prst="rect">
            <a:avLst/>
          </a:prstGeom>
        </p:spPr>
        <p:txBody>
          <a:bodyPr vert="horz" lIns="68580" tIns="34290" rIns="68580" bIns="34290" rtlCol="0">
            <a:normAutofit/>
          </a:bodyPr>
          <a:lstStyle/>
          <a:p>
            <a:pPr marL="0" marR="0" lvl="0" indent="0" algn="l" defTabSz="685800" rtl="0" eaLnBrk="1" fontAlgn="auto" latinLnBrk="0" hangingPunct="1">
              <a:lnSpc>
                <a:spcPct val="90000"/>
              </a:lnSpc>
              <a:spcBef>
                <a:spcPts val="75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Report location on myASQ member leader community: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https://my.asq.org/viewdocument/member-unit-reports-minimum-requir?CommunityKey=a683f4c8-8075-4fea-ad20-958135b7657c&amp;tab=librarydocuments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CAD42EB7-149F-511C-1046-100C713F40F5}"/>
              </a:ext>
            </a:extLst>
          </p:cNvPr>
          <p:cNvSpPr txBox="1"/>
          <p:nvPr/>
        </p:nvSpPr>
        <p:spPr>
          <a:xfrm>
            <a:off x="8851957" y="6348742"/>
            <a:ext cx="1678319"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As of September 19</a:t>
            </a:r>
            <a:r>
              <a:rPr kumimoji="0" lang="en-US" sz="1050" b="0" i="1"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8EAE981A-C181-130A-C9AC-90BEC52DC728}"/>
              </a:ext>
            </a:extLst>
          </p:cNvPr>
          <p:cNvSpPr txBox="1"/>
          <p:nvPr/>
        </p:nvSpPr>
        <p:spPr>
          <a:xfrm>
            <a:off x="641023" y="300119"/>
            <a:ext cx="10727703" cy="5370701"/>
          </a:xfrm>
          <a:prstGeom prst="rect">
            <a:avLst/>
          </a:prstGeom>
          <a:noFill/>
        </p:spPr>
        <p:txBody>
          <a:bodyPr wrap="square">
            <a:spAutoFit/>
          </a:bodyPr>
          <a:lstStyle/>
          <a:p>
            <a:pPr algn="l">
              <a:buNone/>
            </a:pPr>
            <a:r>
              <a:rPr lang="en-US" b="1" i="0" dirty="0">
                <a:solidFill>
                  <a:srgbClr val="09090B"/>
                </a:solidFill>
                <a:effectLst/>
                <a:latin typeface="Inter"/>
              </a:rPr>
              <a:t>Officer Vacancies</a:t>
            </a:r>
          </a:p>
          <a:p>
            <a:pPr algn="l">
              <a:buFont typeface="Arial" panose="020B0604020202020204" pitchFamily="34" charset="0"/>
              <a:buChar char="•"/>
            </a:pPr>
            <a:r>
              <a:rPr lang="en-US" b="0" i="0" dirty="0">
                <a:solidFill>
                  <a:srgbClr val="09090B"/>
                </a:solidFill>
                <a:effectLst/>
                <a:latin typeface="Inter"/>
              </a:rPr>
              <a:t>Central Savannah River-Augusta: All positions missing</a:t>
            </a:r>
          </a:p>
          <a:p>
            <a:pPr algn="l">
              <a:spcBef>
                <a:spcPts val="600"/>
              </a:spcBef>
              <a:buFont typeface="Arial" panose="020B0604020202020204" pitchFamily="34" charset="0"/>
              <a:buChar char="•"/>
            </a:pPr>
            <a:r>
              <a:rPr lang="en-US" b="0" i="0" dirty="0">
                <a:solidFill>
                  <a:srgbClr val="09090B"/>
                </a:solidFill>
                <a:effectLst/>
                <a:latin typeface="Inter"/>
              </a:rPr>
              <a:t>Delaware: Nominating Committee Chair missing</a:t>
            </a:r>
          </a:p>
          <a:p>
            <a:pPr algn="l">
              <a:spcBef>
                <a:spcPts val="600"/>
              </a:spcBef>
              <a:buFont typeface="Arial" panose="020B0604020202020204" pitchFamily="34" charset="0"/>
              <a:buChar char="•"/>
            </a:pPr>
            <a:r>
              <a:rPr lang="en-US" b="0" i="0" dirty="0">
                <a:solidFill>
                  <a:srgbClr val="09090B"/>
                </a:solidFill>
                <a:effectLst/>
                <a:latin typeface="Inter"/>
              </a:rPr>
              <a:t>Hampton Roads: Nominating Committee Chair missing</a:t>
            </a:r>
          </a:p>
          <a:p>
            <a:pPr algn="l">
              <a:spcBef>
                <a:spcPts val="600"/>
              </a:spcBef>
              <a:buFont typeface="Arial" panose="020B0604020202020204" pitchFamily="34" charset="0"/>
              <a:buChar char="•"/>
            </a:pPr>
            <a:r>
              <a:rPr lang="en-US" b="0" i="0" dirty="0">
                <a:solidFill>
                  <a:srgbClr val="09090B"/>
                </a:solidFill>
                <a:effectLst/>
                <a:latin typeface="Inter"/>
              </a:rPr>
              <a:t>Jacksonville-Northeast Florida: Treasurer missing</a:t>
            </a:r>
          </a:p>
          <a:p>
            <a:pPr algn="l">
              <a:spcBef>
                <a:spcPts val="600"/>
              </a:spcBef>
              <a:buFont typeface="Arial" panose="020B0604020202020204" pitchFamily="34" charset="0"/>
              <a:buChar char="•"/>
            </a:pPr>
            <a:r>
              <a:rPr lang="en-US" b="0" i="0" dirty="0">
                <a:solidFill>
                  <a:srgbClr val="09090B"/>
                </a:solidFill>
                <a:effectLst/>
                <a:latin typeface="Inter"/>
              </a:rPr>
              <a:t>Richmond: Nominating Committee Chair missing</a:t>
            </a:r>
          </a:p>
          <a:p>
            <a:pPr algn="l">
              <a:spcBef>
                <a:spcPts val="600"/>
              </a:spcBef>
              <a:buFont typeface="Arial" panose="020B0604020202020204" pitchFamily="34" charset="0"/>
              <a:buChar char="•"/>
            </a:pPr>
            <a:r>
              <a:rPr lang="en-US" b="0" i="0" dirty="0">
                <a:solidFill>
                  <a:srgbClr val="09090B"/>
                </a:solidFill>
                <a:effectLst/>
                <a:latin typeface="Inter"/>
              </a:rPr>
              <a:t>St Petersburg-Tampa: Nominating Committee Chair missing</a:t>
            </a:r>
          </a:p>
          <a:p>
            <a:pPr algn="l">
              <a:spcBef>
                <a:spcPts val="600"/>
              </a:spcBef>
              <a:buFont typeface="Arial" panose="020B0604020202020204" pitchFamily="34" charset="0"/>
              <a:buChar char="•"/>
            </a:pPr>
            <a:r>
              <a:rPr lang="en-US" b="0" i="0" dirty="0">
                <a:solidFill>
                  <a:srgbClr val="09090B"/>
                </a:solidFill>
                <a:effectLst/>
                <a:latin typeface="Inter"/>
              </a:rPr>
              <a:t>Washington, DC &amp; Maryland Metro: Nominating Committee Chair missing</a:t>
            </a:r>
          </a:p>
          <a:p>
            <a:pPr algn="l">
              <a:buNone/>
            </a:pPr>
            <a:endParaRPr lang="en-US" b="1" i="0" dirty="0">
              <a:solidFill>
                <a:srgbClr val="09090B"/>
              </a:solidFill>
              <a:effectLst/>
              <a:latin typeface="Inter"/>
            </a:endParaRPr>
          </a:p>
          <a:p>
            <a:pPr algn="l">
              <a:buNone/>
            </a:pPr>
            <a:r>
              <a:rPr lang="en-US" b="1" i="0" dirty="0">
                <a:solidFill>
                  <a:srgbClr val="09090B"/>
                </a:solidFill>
                <a:effectLst/>
                <a:latin typeface="Inter"/>
              </a:rPr>
              <a:t>Low Event Engagement (0-1 events posted)</a:t>
            </a:r>
          </a:p>
          <a:p>
            <a:pPr algn="l">
              <a:buFont typeface="Arial" panose="020B0604020202020204" pitchFamily="34" charset="0"/>
              <a:buChar char="•"/>
            </a:pPr>
            <a:r>
              <a:rPr lang="en-US" b="0" i="0" dirty="0">
                <a:solidFill>
                  <a:srgbClr val="09090B"/>
                </a:solidFill>
                <a:effectLst/>
                <a:latin typeface="Inter"/>
              </a:rPr>
              <a:t>Central Savannah River-Augusta</a:t>
            </a:r>
          </a:p>
          <a:p>
            <a:pPr algn="l">
              <a:spcBef>
                <a:spcPts val="600"/>
              </a:spcBef>
              <a:buFont typeface="Arial" panose="020B0604020202020204" pitchFamily="34" charset="0"/>
              <a:buChar char="•"/>
            </a:pPr>
            <a:r>
              <a:rPr lang="en-US" b="0" i="0" dirty="0">
                <a:solidFill>
                  <a:srgbClr val="09090B"/>
                </a:solidFill>
                <a:effectLst/>
                <a:latin typeface="Inter"/>
              </a:rPr>
              <a:t>Charleston</a:t>
            </a:r>
          </a:p>
          <a:p>
            <a:pPr algn="l">
              <a:spcBef>
                <a:spcPts val="600"/>
              </a:spcBef>
              <a:buFont typeface="Arial" panose="020B0604020202020204" pitchFamily="34" charset="0"/>
              <a:buChar char="•"/>
            </a:pPr>
            <a:r>
              <a:rPr lang="en-US" b="0" i="0" dirty="0">
                <a:solidFill>
                  <a:srgbClr val="09090B"/>
                </a:solidFill>
                <a:effectLst/>
                <a:latin typeface="Inter"/>
              </a:rPr>
              <a:t>Hampton Roads</a:t>
            </a:r>
          </a:p>
          <a:p>
            <a:pPr algn="l">
              <a:spcBef>
                <a:spcPts val="600"/>
              </a:spcBef>
              <a:buFont typeface="Arial" panose="020B0604020202020204" pitchFamily="34" charset="0"/>
              <a:buChar char="•"/>
            </a:pPr>
            <a:r>
              <a:rPr lang="en-US" b="0" i="0" dirty="0">
                <a:solidFill>
                  <a:srgbClr val="09090B"/>
                </a:solidFill>
                <a:effectLst/>
                <a:latin typeface="Inter"/>
              </a:rPr>
              <a:t>Jacksonville-Northeast Florida</a:t>
            </a:r>
          </a:p>
          <a:p>
            <a:pPr algn="l">
              <a:spcBef>
                <a:spcPts val="600"/>
              </a:spcBef>
              <a:buFont typeface="Arial" panose="020B0604020202020204" pitchFamily="34" charset="0"/>
              <a:buChar char="•"/>
            </a:pPr>
            <a:r>
              <a:rPr lang="en-US" b="0" i="0" dirty="0">
                <a:solidFill>
                  <a:srgbClr val="09090B"/>
                </a:solidFill>
                <a:effectLst/>
                <a:latin typeface="Inter"/>
              </a:rPr>
              <a:t>Palmetto</a:t>
            </a:r>
          </a:p>
          <a:p>
            <a:pPr algn="l">
              <a:spcBef>
                <a:spcPts val="600"/>
              </a:spcBef>
              <a:buFont typeface="Arial" panose="020B0604020202020204" pitchFamily="34" charset="0"/>
              <a:buChar char="•"/>
            </a:pPr>
            <a:r>
              <a:rPr lang="en-US" b="0" i="0" dirty="0">
                <a:solidFill>
                  <a:srgbClr val="09090B"/>
                </a:solidFill>
                <a:effectLst/>
                <a:latin typeface="Inter"/>
              </a:rPr>
              <a:t>Raleigh</a:t>
            </a:r>
          </a:p>
        </p:txBody>
      </p:sp>
    </p:spTree>
    <p:extLst>
      <p:ext uri="{BB962C8B-B14F-4D97-AF65-F5344CB8AC3E}">
        <p14:creationId xmlns:p14="http://schemas.microsoft.com/office/powerpoint/2010/main" val="355737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BBDA0-F0A8-F722-553A-9F4F6B2A48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95EF47-CEE6-2E79-D3F7-76A6E2AD39ED}"/>
              </a:ext>
            </a:extLst>
          </p:cNvPr>
          <p:cNvSpPr>
            <a:spLocks noGrp="1"/>
          </p:cNvSpPr>
          <p:nvPr>
            <p:ph type="title"/>
          </p:nvPr>
        </p:nvSpPr>
        <p:spPr>
          <a:xfrm>
            <a:off x="4231419" y="-64846"/>
            <a:ext cx="3729162" cy="528931"/>
          </a:xfrm>
        </p:spPr>
        <p:txBody>
          <a:bodyPr vert="horz" lIns="68580" tIns="34290" rIns="68580" bIns="34290" rtlCol="0" anchor="ctr" anchorCtr="0">
            <a:normAutofit/>
          </a:bodyPr>
          <a:lstStyle/>
          <a:p>
            <a:pPr defTabSz="685800" fontAlgn="base"/>
            <a:r>
              <a:rPr lang="en-US" sz="1800" b="1" dirty="0">
                <a:solidFill>
                  <a:schemeClr val="tx1"/>
                </a:solidFill>
                <a:latin typeface="+mj-lt"/>
                <a:cs typeface="+mj-cs"/>
              </a:rPr>
              <a:t>Region Health Check: Summary</a:t>
            </a:r>
            <a:endParaRPr lang="en-US" sz="1800" b="1" u="sng" dirty="0">
              <a:solidFill>
                <a:schemeClr val="tx1"/>
              </a:solidFill>
              <a:latin typeface="+mj-lt"/>
              <a:cs typeface="+mj-cs"/>
            </a:endParaRPr>
          </a:p>
        </p:txBody>
      </p:sp>
      <p:sp>
        <p:nvSpPr>
          <p:cNvPr id="2" name="TextBox 1">
            <a:extLst>
              <a:ext uri="{FF2B5EF4-FFF2-40B4-BE49-F238E27FC236}">
                <a16:creationId xmlns:a16="http://schemas.microsoft.com/office/drawing/2014/main" id="{18DC89A1-E3B3-583D-CC0F-4EA3A2BA3C65}"/>
              </a:ext>
            </a:extLst>
          </p:cNvPr>
          <p:cNvSpPr txBox="1"/>
          <p:nvPr/>
        </p:nvSpPr>
        <p:spPr>
          <a:xfrm>
            <a:off x="2008005" y="6176810"/>
            <a:ext cx="7683111" cy="425848"/>
          </a:xfrm>
          <a:prstGeom prst="rect">
            <a:avLst/>
          </a:prstGeom>
        </p:spPr>
        <p:txBody>
          <a:bodyPr vert="horz" lIns="68580" tIns="34290" rIns="68580" bIns="34290" rtlCol="0">
            <a:normAutofit/>
          </a:bodyPr>
          <a:lstStyle/>
          <a:p>
            <a:pPr marL="0" marR="0" lvl="0" indent="0" algn="l" defTabSz="685800" rtl="0" eaLnBrk="1" fontAlgn="auto" latinLnBrk="0" hangingPunct="1">
              <a:lnSpc>
                <a:spcPct val="90000"/>
              </a:lnSpc>
              <a:spcBef>
                <a:spcPts val="75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Report location on myASQ member leader community: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https://my.asq.org/viewdocument/member-unit-reports-minimum-requir?CommunityKey=a683f4c8-8075-4fea-ad20-958135b7657c&amp;tab=librarydocuments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F0C67CC3-CC14-166D-1625-E998081110DD}"/>
              </a:ext>
            </a:extLst>
          </p:cNvPr>
          <p:cNvSpPr txBox="1"/>
          <p:nvPr/>
        </p:nvSpPr>
        <p:spPr>
          <a:xfrm>
            <a:off x="8851957" y="6348742"/>
            <a:ext cx="1678319"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As of September 19</a:t>
            </a:r>
            <a:r>
              <a:rPr kumimoji="0" lang="en-US" sz="1050" b="0" i="1"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B6CBFC72-DAA1-5719-4DBB-F30B19A3077A}"/>
              </a:ext>
            </a:extLst>
          </p:cNvPr>
          <p:cNvSpPr txBox="1"/>
          <p:nvPr/>
        </p:nvSpPr>
        <p:spPr>
          <a:xfrm>
            <a:off x="624078" y="1035921"/>
            <a:ext cx="9769038" cy="1554272"/>
          </a:xfrm>
          <a:prstGeom prst="rect">
            <a:avLst/>
          </a:prstGeom>
          <a:noFill/>
        </p:spPr>
        <p:txBody>
          <a:bodyPr wrap="square">
            <a:spAutoFit/>
          </a:bodyPr>
          <a:lstStyle/>
          <a:p>
            <a:pPr algn="l">
              <a:buNone/>
            </a:pPr>
            <a:r>
              <a:rPr lang="en-US" b="1" i="0" dirty="0">
                <a:solidFill>
                  <a:srgbClr val="09090B"/>
                </a:solidFill>
                <a:effectLst/>
                <a:latin typeface="Inter"/>
              </a:rPr>
              <a:t>Section Highlights</a:t>
            </a:r>
          </a:p>
          <a:p>
            <a:pPr algn="l">
              <a:buFont typeface="Arial" panose="020B0604020202020204" pitchFamily="34" charset="0"/>
              <a:buChar char="•"/>
            </a:pPr>
            <a:r>
              <a:rPr lang="en-US" b="1" i="0" dirty="0">
                <a:solidFill>
                  <a:srgbClr val="09090B"/>
                </a:solidFill>
                <a:effectLst/>
                <a:latin typeface="Inter"/>
              </a:rPr>
              <a:t>Baltimore, Charlotte, Northern Virginia, Southeast Florida, Tidewater:</a:t>
            </a:r>
            <a:br>
              <a:rPr lang="en-US" b="0" i="0" dirty="0">
                <a:solidFill>
                  <a:srgbClr val="09090B"/>
                </a:solidFill>
                <a:effectLst/>
                <a:latin typeface="Inter"/>
              </a:rPr>
            </a:br>
            <a:r>
              <a:rPr lang="en-US" b="0" i="0" dirty="0">
                <a:solidFill>
                  <a:srgbClr val="09090B"/>
                </a:solidFill>
                <a:effectLst/>
                <a:latin typeface="Inter"/>
              </a:rPr>
              <a:t>High event activity and full officer teams.</a:t>
            </a:r>
          </a:p>
          <a:p>
            <a:pPr algn="l">
              <a:spcBef>
                <a:spcPts val="600"/>
              </a:spcBef>
              <a:buFont typeface="Arial" panose="020B0604020202020204" pitchFamily="34" charset="0"/>
              <a:buChar char="•"/>
            </a:pPr>
            <a:r>
              <a:rPr lang="en-US" b="1" i="0" dirty="0">
                <a:solidFill>
                  <a:srgbClr val="09090B"/>
                </a:solidFill>
                <a:effectLst/>
                <a:latin typeface="Inter"/>
              </a:rPr>
              <a:t>Greater Atlanta, Orlando, Puerto Rico:</a:t>
            </a:r>
            <a:br>
              <a:rPr lang="en-US" b="0" i="0" dirty="0">
                <a:solidFill>
                  <a:srgbClr val="09090B"/>
                </a:solidFill>
                <a:effectLst/>
                <a:latin typeface="Inter"/>
              </a:rPr>
            </a:br>
            <a:r>
              <a:rPr lang="en-US" b="0" i="0" dirty="0">
                <a:solidFill>
                  <a:srgbClr val="09090B"/>
                </a:solidFill>
                <a:effectLst/>
                <a:latin typeface="Inter"/>
              </a:rPr>
              <a:t>Strong membership and compliance.</a:t>
            </a:r>
          </a:p>
        </p:txBody>
      </p:sp>
      <p:sp>
        <p:nvSpPr>
          <p:cNvPr id="16" name="TextBox 15">
            <a:extLst>
              <a:ext uri="{FF2B5EF4-FFF2-40B4-BE49-F238E27FC236}">
                <a16:creationId xmlns:a16="http://schemas.microsoft.com/office/drawing/2014/main" id="{59163171-1008-3E35-8568-285665384C98}"/>
              </a:ext>
            </a:extLst>
          </p:cNvPr>
          <p:cNvSpPr txBox="1"/>
          <p:nvPr/>
        </p:nvSpPr>
        <p:spPr>
          <a:xfrm>
            <a:off x="624078" y="3162029"/>
            <a:ext cx="8007858" cy="1708160"/>
          </a:xfrm>
          <a:prstGeom prst="rect">
            <a:avLst/>
          </a:prstGeom>
          <a:noFill/>
        </p:spPr>
        <p:txBody>
          <a:bodyPr wrap="square">
            <a:spAutoFit/>
          </a:bodyPr>
          <a:lstStyle/>
          <a:p>
            <a:pPr algn="l">
              <a:buNone/>
            </a:pPr>
            <a:r>
              <a:rPr lang="en-US" b="1" i="0" dirty="0">
                <a:solidFill>
                  <a:srgbClr val="09090B"/>
                </a:solidFill>
                <a:effectLst/>
                <a:latin typeface="Inter"/>
              </a:rPr>
              <a:t>Action Items (Natasha)</a:t>
            </a:r>
          </a:p>
          <a:p>
            <a:pPr algn="l">
              <a:buFont typeface="+mj-lt"/>
              <a:buAutoNum type="arabicPeriod"/>
            </a:pPr>
            <a:r>
              <a:rPr lang="en-US" b="1" i="0" dirty="0">
                <a:solidFill>
                  <a:srgbClr val="09090B"/>
                </a:solidFill>
                <a:effectLst/>
                <a:latin typeface="Inter"/>
              </a:rPr>
              <a:t>Follow up with sections missing MUOA agreements.</a:t>
            </a:r>
            <a:endParaRPr lang="en-US" b="0" i="0" dirty="0">
              <a:solidFill>
                <a:srgbClr val="09090B"/>
              </a:solidFill>
              <a:effectLst/>
              <a:latin typeface="Inter"/>
            </a:endParaRPr>
          </a:p>
          <a:p>
            <a:pPr algn="l">
              <a:spcBef>
                <a:spcPts val="600"/>
              </a:spcBef>
              <a:buFont typeface="+mj-lt"/>
              <a:buAutoNum type="arabicPeriod"/>
            </a:pPr>
            <a:r>
              <a:rPr lang="en-US" b="1" i="0" dirty="0">
                <a:solidFill>
                  <a:srgbClr val="09090B"/>
                </a:solidFill>
                <a:effectLst/>
                <a:latin typeface="Inter"/>
              </a:rPr>
              <a:t>Support sections with officer vacancies to fill required roles.</a:t>
            </a:r>
            <a:endParaRPr lang="en-US" b="0" i="0" dirty="0">
              <a:solidFill>
                <a:srgbClr val="09090B"/>
              </a:solidFill>
              <a:effectLst/>
              <a:latin typeface="Inter"/>
            </a:endParaRPr>
          </a:p>
          <a:p>
            <a:pPr algn="l">
              <a:spcBef>
                <a:spcPts val="600"/>
              </a:spcBef>
              <a:buFont typeface="+mj-lt"/>
              <a:buAutoNum type="arabicPeriod"/>
            </a:pPr>
            <a:r>
              <a:rPr lang="en-US" b="1" i="0" dirty="0">
                <a:solidFill>
                  <a:srgbClr val="09090B"/>
                </a:solidFill>
                <a:effectLst/>
                <a:latin typeface="Inter"/>
              </a:rPr>
              <a:t>Encourage and assist low-engagement sections to increase event postings.</a:t>
            </a:r>
            <a:endParaRPr lang="en-US" b="0" i="0" dirty="0">
              <a:solidFill>
                <a:srgbClr val="09090B"/>
              </a:solidFill>
              <a:effectLst/>
              <a:latin typeface="Inter"/>
            </a:endParaRPr>
          </a:p>
          <a:p>
            <a:pPr algn="l">
              <a:spcBef>
                <a:spcPts val="600"/>
              </a:spcBef>
              <a:buFont typeface="+mj-lt"/>
              <a:buAutoNum type="arabicPeriod"/>
            </a:pPr>
            <a:r>
              <a:rPr lang="en-US" b="1" i="0" dirty="0">
                <a:solidFill>
                  <a:srgbClr val="09090B"/>
                </a:solidFill>
                <a:effectLst/>
                <a:latin typeface="Inter"/>
              </a:rPr>
              <a:t>Monitor upcoming draft and agreement deadlines.</a:t>
            </a:r>
            <a:endParaRPr lang="en-US" b="0" i="0" dirty="0">
              <a:solidFill>
                <a:srgbClr val="09090B"/>
              </a:solidFill>
              <a:effectLst/>
              <a:latin typeface="Inter"/>
            </a:endParaRPr>
          </a:p>
        </p:txBody>
      </p:sp>
    </p:spTree>
    <p:extLst>
      <p:ext uri="{BB962C8B-B14F-4D97-AF65-F5344CB8AC3E}">
        <p14:creationId xmlns:p14="http://schemas.microsoft.com/office/powerpoint/2010/main" val="5960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5F170B5B-1456-4555-96CF-46E6CA53864F}"/>
              </a:ext>
            </a:extLst>
          </p:cNvPr>
          <p:cNvSpPr>
            <a:spLocks noGrp="1"/>
          </p:cNvSpPr>
          <p:nvPr>
            <p:ph type="title"/>
          </p:nvPr>
        </p:nvSpPr>
        <p:spPr>
          <a:xfrm>
            <a:off x="1949820" y="388727"/>
            <a:ext cx="8182230" cy="937046"/>
          </a:xfrm>
        </p:spPr>
        <p:txBody>
          <a:bodyPr vert="horz" lIns="68580" tIns="34290" rIns="68580" bIns="34290" rtlCol="0" anchor="ctr" anchorCtr="0">
            <a:normAutofit/>
          </a:bodyPr>
          <a:lstStyle/>
          <a:p>
            <a:pPr algn="ctr" defTabSz="685800">
              <a:lnSpc>
                <a:spcPct val="90000"/>
              </a:lnSpc>
            </a:pPr>
            <a:r>
              <a:rPr lang="en-US" sz="4950" b="1" dirty="0">
                <a:solidFill>
                  <a:schemeClr val="tx1"/>
                </a:solidFill>
                <a:latin typeface="Calibri Light (Headings)"/>
                <a:cs typeface="Calibri" panose="020F0502020204030204" pitchFamily="34" charset="0"/>
              </a:rPr>
              <a:t>Resources</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777" y="2157341"/>
            <a:ext cx="3429000" cy="13716"/>
          </a:xfrm>
          <a:custGeom>
            <a:avLst/>
            <a:gdLst>
              <a:gd name="connsiteX0" fmla="*/ 0 w 3429000"/>
              <a:gd name="connsiteY0" fmla="*/ 0 h 13716"/>
              <a:gd name="connsiteX1" fmla="*/ 685800 w 3429000"/>
              <a:gd name="connsiteY1" fmla="*/ 0 h 13716"/>
              <a:gd name="connsiteX2" fmla="*/ 1371600 w 3429000"/>
              <a:gd name="connsiteY2" fmla="*/ 0 h 13716"/>
              <a:gd name="connsiteX3" fmla="*/ 2057400 w 3429000"/>
              <a:gd name="connsiteY3" fmla="*/ 0 h 13716"/>
              <a:gd name="connsiteX4" fmla="*/ 2674620 w 3429000"/>
              <a:gd name="connsiteY4" fmla="*/ 0 h 13716"/>
              <a:gd name="connsiteX5" fmla="*/ 3429000 w 3429000"/>
              <a:gd name="connsiteY5" fmla="*/ 0 h 13716"/>
              <a:gd name="connsiteX6" fmla="*/ 3429000 w 3429000"/>
              <a:gd name="connsiteY6" fmla="*/ 13716 h 13716"/>
              <a:gd name="connsiteX7" fmla="*/ 2811780 w 3429000"/>
              <a:gd name="connsiteY7" fmla="*/ 13716 h 13716"/>
              <a:gd name="connsiteX8" fmla="*/ 2228850 w 3429000"/>
              <a:gd name="connsiteY8" fmla="*/ 13716 h 13716"/>
              <a:gd name="connsiteX9" fmla="*/ 1543050 w 3429000"/>
              <a:gd name="connsiteY9" fmla="*/ 13716 h 13716"/>
              <a:gd name="connsiteX10" fmla="*/ 925830 w 3429000"/>
              <a:gd name="connsiteY10" fmla="*/ 13716 h 13716"/>
              <a:gd name="connsiteX11" fmla="*/ 0 w 3429000"/>
              <a:gd name="connsiteY11" fmla="*/ 13716 h 13716"/>
              <a:gd name="connsiteX12" fmla="*/ 0 w 342900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3716"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214" y="4075"/>
                  <a:pt x="3429316" y="9784"/>
                  <a:pt x="3429000" y="13716"/>
                </a:cubicBezTo>
                <a:cubicBezTo>
                  <a:pt x="3221081" y="44036"/>
                  <a:pt x="3088001" y="3494"/>
                  <a:pt x="2811780" y="13716"/>
                </a:cubicBezTo>
                <a:cubicBezTo>
                  <a:pt x="2535559" y="23938"/>
                  <a:pt x="2481355" y="20326"/>
                  <a:pt x="2228850" y="13716"/>
                </a:cubicBezTo>
                <a:cubicBezTo>
                  <a:pt x="1976345" y="7107"/>
                  <a:pt x="1807520" y="43784"/>
                  <a:pt x="1543050" y="13716"/>
                </a:cubicBezTo>
                <a:cubicBezTo>
                  <a:pt x="1278580" y="-16352"/>
                  <a:pt x="1181944" y="551"/>
                  <a:pt x="925830" y="13716"/>
                </a:cubicBezTo>
                <a:cubicBezTo>
                  <a:pt x="669716" y="26881"/>
                  <a:pt x="410304" y="30243"/>
                  <a:pt x="0" y="13716"/>
                </a:cubicBezTo>
                <a:cubicBezTo>
                  <a:pt x="-535" y="8247"/>
                  <a:pt x="-201" y="2959"/>
                  <a:pt x="0" y="0"/>
                </a:cubicBezTo>
                <a:close/>
              </a:path>
              <a:path w="3429000" h="13716"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8434" y="5320"/>
                  <a:pt x="3428676" y="9001"/>
                  <a:pt x="3429000" y="13716"/>
                </a:cubicBezTo>
                <a:cubicBezTo>
                  <a:pt x="3103464" y="-3979"/>
                  <a:pt x="2887909" y="18368"/>
                  <a:pt x="2743200" y="13716"/>
                </a:cubicBezTo>
                <a:cubicBezTo>
                  <a:pt x="2598491" y="9064"/>
                  <a:pt x="2362615" y="6084"/>
                  <a:pt x="1988820" y="13716"/>
                </a:cubicBezTo>
                <a:cubicBezTo>
                  <a:pt x="1615025" y="21348"/>
                  <a:pt x="1580494" y="-880"/>
                  <a:pt x="1405890" y="13716"/>
                </a:cubicBezTo>
                <a:cubicBezTo>
                  <a:pt x="1231286" y="28312"/>
                  <a:pt x="885259" y="-20857"/>
                  <a:pt x="651510" y="13716"/>
                </a:cubicBezTo>
                <a:cubicBezTo>
                  <a:pt x="417761" y="48289"/>
                  <a:pt x="138362" y="-18428"/>
                  <a:pt x="0" y="13716"/>
                </a:cubicBezTo>
                <a:cubicBezTo>
                  <a:pt x="58" y="7834"/>
                  <a:pt x="453" y="58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5">
            <a:extLst>
              <a:ext uri="{FF2B5EF4-FFF2-40B4-BE49-F238E27FC236}">
                <a16:creationId xmlns:a16="http://schemas.microsoft.com/office/drawing/2014/main" id="{B4A06FAB-B5D9-4209-ADE0-025E6F6487DB}"/>
              </a:ext>
            </a:extLst>
          </p:cNvPr>
          <p:cNvGraphicFramePr>
            <a:graphicFrameLocks noGrp="1"/>
          </p:cNvGraphicFramePr>
          <p:nvPr/>
        </p:nvGraphicFramePr>
        <p:xfrm>
          <a:off x="1829431" y="1512971"/>
          <a:ext cx="8423008" cy="3126478"/>
        </p:xfrm>
        <a:graphic>
          <a:graphicData uri="http://schemas.openxmlformats.org/drawingml/2006/table">
            <a:tbl>
              <a:tblPr firstRow="1" bandRow="1">
                <a:tableStyleId>{F5AB1C69-6EDB-4FF4-983F-18BD219EF322}</a:tableStyleId>
              </a:tblPr>
              <a:tblGrid>
                <a:gridCol w="1680847">
                  <a:extLst>
                    <a:ext uri="{9D8B030D-6E8A-4147-A177-3AD203B41FA5}">
                      <a16:colId xmlns:a16="http://schemas.microsoft.com/office/drawing/2014/main" val="3671427032"/>
                    </a:ext>
                  </a:extLst>
                </a:gridCol>
                <a:gridCol w="1625421">
                  <a:extLst>
                    <a:ext uri="{9D8B030D-6E8A-4147-A177-3AD203B41FA5}">
                      <a16:colId xmlns:a16="http://schemas.microsoft.com/office/drawing/2014/main" val="37354307"/>
                    </a:ext>
                  </a:extLst>
                </a:gridCol>
                <a:gridCol w="1650030">
                  <a:extLst>
                    <a:ext uri="{9D8B030D-6E8A-4147-A177-3AD203B41FA5}">
                      <a16:colId xmlns:a16="http://schemas.microsoft.com/office/drawing/2014/main" val="1259569330"/>
                    </a:ext>
                  </a:extLst>
                </a:gridCol>
                <a:gridCol w="1757062">
                  <a:extLst>
                    <a:ext uri="{9D8B030D-6E8A-4147-A177-3AD203B41FA5}">
                      <a16:colId xmlns:a16="http://schemas.microsoft.com/office/drawing/2014/main" val="3882914361"/>
                    </a:ext>
                  </a:extLst>
                </a:gridCol>
                <a:gridCol w="1709648">
                  <a:extLst>
                    <a:ext uri="{9D8B030D-6E8A-4147-A177-3AD203B41FA5}">
                      <a16:colId xmlns:a16="http://schemas.microsoft.com/office/drawing/2014/main" val="1702414871"/>
                    </a:ext>
                  </a:extLst>
                </a:gridCol>
              </a:tblGrid>
              <a:tr h="364058">
                <a:tc>
                  <a:txBody>
                    <a:bodyPr/>
                    <a:lstStyle/>
                    <a:p>
                      <a:pPr marL="115888" marR="0" lvl="0" indent="0" algn="ctr" defTabSz="457200" rtl="0" eaLnBrk="1" fontAlgn="ctr" latinLnBrk="0" hangingPunct="1">
                        <a:lnSpc>
                          <a:spcPct val="100000"/>
                        </a:lnSpc>
                        <a:spcBef>
                          <a:spcPts val="0"/>
                        </a:spcBef>
                        <a:spcAft>
                          <a:spcPts val="0"/>
                        </a:spcAft>
                        <a:buClrTx/>
                        <a:buSzTx/>
                        <a:buFontTx/>
                        <a:buNone/>
                        <a:tabLst/>
                        <a:defRPr/>
                      </a:pPr>
                      <a:r>
                        <a:rPr lang="en-US" sz="1400" dirty="0"/>
                        <a:t>ASQ</a:t>
                      </a:r>
                    </a:p>
                  </a:txBody>
                  <a:tcPr marL="0" marR="0" marT="0" marB="0" anchor="ctr"/>
                </a:tc>
                <a:tc>
                  <a:txBody>
                    <a:bodyPr/>
                    <a:lstStyle/>
                    <a:p>
                      <a:pPr marL="115888" marR="0" lvl="0" indent="0" algn="ctr" defTabSz="457200" rtl="0" eaLnBrk="1" fontAlgn="ctr" latinLnBrk="0" hangingPunct="1">
                        <a:lnSpc>
                          <a:spcPct val="100000"/>
                        </a:lnSpc>
                        <a:spcBef>
                          <a:spcPts val="0"/>
                        </a:spcBef>
                        <a:spcAft>
                          <a:spcPts val="0"/>
                        </a:spcAft>
                        <a:buClrTx/>
                        <a:buSzTx/>
                        <a:buFontTx/>
                        <a:buNone/>
                        <a:tabLst/>
                        <a:defRPr/>
                      </a:pPr>
                      <a:r>
                        <a:rPr lang="en-US" sz="1400" dirty="0"/>
                        <a:t>GCC</a:t>
                      </a:r>
                    </a:p>
                  </a:txBody>
                  <a:tcPr marL="0" marR="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PEP</a:t>
                      </a:r>
                    </a:p>
                  </a:txBody>
                  <a:tcPr marL="58729" marR="58729" marT="29364" marB="29364" anchor="ctr"/>
                </a:tc>
                <a:tc>
                  <a:txBody>
                    <a:bodyPr/>
                    <a:lstStyle/>
                    <a:p>
                      <a:pPr algn="ctr"/>
                      <a:r>
                        <a:rPr lang="en-US" sz="1400" dirty="0"/>
                        <a:t>Training</a:t>
                      </a:r>
                    </a:p>
                  </a:txBody>
                  <a:tcPr marL="58729" marR="58729" marT="29364" marB="29364" anchor="ctr"/>
                </a:tc>
                <a:tc>
                  <a:txBody>
                    <a:bodyPr/>
                    <a:lstStyle/>
                    <a:p>
                      <a:pPr algn="ctr"/>
                      <a:r>
                        <a:rPr lang="en-US" sz="1400" dirty="0"/>
                        <a:t>Tools</a:t>
                      </a:r>
                    </a:p>
                  </a:txBody>
                  <a:tcPr marL="58729" marR="58729" marT="29364" marB="29364" anchor="ctr"/>
                </a:tc>
                <a:extLst>
                  <a:ext uri="{0D108BD9-81ED-4DB2-BD59-A6C34878D82A}">
                    <a16:rowId xmlns:a16="http://schemas.microsoft.com/office/drawing/2014/main" val="3505760683"/>
                  </a:ext>
                </a:extLst>
              </a:tr>
              <a:tr h="498893">
                <a:tc>
                  <a:txBody>
                    <a:bodyPr/>
                    <a:lstStyle/>
                    <a:p>
                      <a:pPr marL="115888" indent="0" algn="l" defTabSz="457200" rtl="0" eaLnBrk="1" fontAlgn="b" latinLnBrk="0" hangingPunct="1"/>
                      <a:r>
                        <a:rPr lang="en-US" sz="900" b="0" u="sng" strike="noStrike" kern="1200">
                          <a:solidFill>
                            <a:srgbClr val="0000FF"/>
                          </a:solidFill>
                          <a:effectLst/>
                          <a:hlinkClick r:id="rId3">
                            <a:extLst>
                              <a:ext uri="{A12FA001-AC4F-418D-AE19-62706E023703}">
                                <ahyp:hlinkClr xmlns:ahyp="http://schemas.microsoft.com/office/drawing/2018/hyperlinkcolor" val="tx"/>
                              </a:ext>
                            </a:extLst>
                          </a:hlinkClick>
                        </a:rPr>
                        <a:t>ASQ Policies / Procedures / Position Guides</a:t>
                      </a:r>
                      <a:endParaRPr lang="en-US" sz="900" b="0" i="0" u="sng" strike="noStrike" kern="1200">
                        <a:solidFill>
                          <a:srgbClr val="0000FF"/>
                        </a:solidFill>
                        <a:effectLst/>
                        <a:latin typeface="Calibri" panose="020F0502020204030204" pitchFamily="34" charset="0"/>
                        <a:ea typeface="+mn-ea"/>
                        <a:cs typeface="+mn-cs"/>
                      </a:endParaRPr>
                    </a:p>
                  </a:txBody>
                  <a:tcPr marL="0" marR="0" marT="0" marB="0" anchor="ctr"/>
                </a:tc>
                <a:tc>
                  <a:txBody>
                    <a:bodyPr/>
                    <a:lstStyle/>
                    <a:p>
                      <a:pPr marL="115888" indent="0" algn="l" rtl="0" fontAlgn="ctr"/>
                      <a:r>
                        <a:rPr lang="en-US" sz="900" b="0" u="sng" strike="noStrike">
                          <a:solidFill>
                            <a:srgbClr val="0000FF"/>
                          </a:solidFill>
                          <a:effectLst/>
                          <a:hlinkClick r:id="rId4"/>
                        </a:rPr>
                        <a:t>Section Maintenance Procedure</a:t>
                      </a:r>
                      <a:endParaRPr lang="en-US" sz="900" b="0" i="0" u="sng" strike="noStrike">
                        <a:solidFill>
                          <a:srgbClr val="0000FF"/>
                        </a:solidFill>
                        <a:effectLst/>
                        <a:latin typeface="Calibri" panose="020F0502020204030204" pitchFamily="34" charset="0"/>
                      </a:endParaRPr>
                    </a:p>
                  </a:txBody>
                  <a:tcPr marL="0" marR="0" marT="0"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5"/>
                        </a:rPr>
                        <a:t>Performance Excellence Program (PEP)</a:t>
                      </a:r>
                      <a:endParaRPr lang="en-US" sz="900" b="0" u="sng" strike="noStrike">
                        <a:solidFill>
                          <a:srgbClr val="0000FF"/>
                        </a:solidFill>
                        <a:effectLst/>
                      </a:endParaRPr>
                    </a:p>
                    <a:p>
                      <a:endParaRPr lang="en-US" sz="900"/>
                    </a:p>
                  </a:txBody>
                  <a:tcPr marL="58729" marR="58729" marT="29364" marB="29364" anchor="ctr"/>
                </a:tc>
                <a:tc>
                  <a:txBody>
                    <a:bodyPr/>
                    <a:lstStyle/>
                    <a:p>
                      <a:pPr marL="115888" indent="0" algn="l" rtl="0" fontAlgn="ctr"/>
                      <a:r>
                        <a:rPr lang="en-US" sz="900" b="0" u="sng" strike="noStrike">
                          <a:solidFill>
                            <a:srgbClr val="0000FF"/>
                          </a:solidFill>
                          <a:effectLst/>
                          <a:hlinkClick r:id="rId6"/>
                        </a:rPr>
                        <a:t>New Member Leader Reference Guide</a:t>
                      </a:r>
                      <a:endParaRPr lang="en-US" sz="900" b="0" i="0" u="sng" strike="noStrike">
                        <a:solidFill>
                          <a:srgbClr val="0000FF"/>
                        </a:solidFill>
                        <a:effectLst/>
                        <a:latin typeface="Calibri" panose="020F0502020204030204" pitchFamily="34" charset="0"/>
                      </a:endParaRPr>
                    </a:p>
                  </a:txBody>
                  <a:tcPr marL="0" marR="0" marT="0" marB="0" anchor="ctr"/>
                </a:tc>
                <a:tc>
                  <a:txBody>
                    <a:bodyPr/>
                    <a:lstStyle/>
                    <a:p>
                      <a:pPr marL="114300" marR="0" lvl="0" indent="0" algn="l" defTabSz="457200" rtl="0" eaLnBrk="1" fontAlgn="b"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7"/>
                        </a:rPr>
                        <a:t>myASQ Member Leader Community</a:t>
                      </a:r>
                      <a:endParaRPr lang="en-US" sz="900" b="0" u="sng" strike="noStrike">
                        <a:solidFill>
                          <a:srgbClr val="0000FF"/>
                        </a:solidFill>
                        <a:effectLst/>
                      </a:endParaRPr>
                    </a:p>
                    <a:p>
                      <a:pPr algn="l" fontAlgn="b"/>
                      <a:endParaRPr lang="en-US" sz="900" b="0" i="0" u="sng" strike="noStrike">
                        <a:solidFill>
                          <a:srgbClr val="0000FF"/>
                        </a:solidFill>
                        <a:effectLst/>
                        <a:latin typeface="Calibri" panose="020F0502020204030204" pitchFamily="34" charset="0"/>
                      </a:endParaRPr>
                    </a:p>
                  </a:txBody>
                  <a:tcPr marL="0" marR="0" marT="0" marB="0" anchor="ctr"/>
                </a:tc>
                <a:extLst>
                  <a:ext uri="{0D108BD9-81ED-4DB2-BD59-A6C34878D82A}">
                    <a16:rowId xmlns:a16="http://schemas.microsoft.com/office/drawing/2014/main" val="1566777365"/>
                  </a:ext>
                </a:extLst>
              </a:tr>
              <a:tr h="498893">
                <a:tc>
                  <a:txBody>
                    <a:bodyPr/>
                    <a:lstStyle/>
                    <a:p>
                      <a:pPr marL="115888" indent="0" algn="l" defTabSz="457200" rtl="0" eaLnBrk="1" fontAlgn="b" latinLnBrk="0" hangingPunct="1"/>
                      <a:r>
                        <a:rPr lang="en-US" sz="900" b="0" u="sng" strike="noStrike" kern="1200">
                          <a:solidFill>
                            <a:srgbClr val="0000FF"/>
                          </a:solidFill>
                          <a:effectLst/>
                          <a:hlinkClick r:id="rId8">
                            <a:extLst>
                              <a:ext uri="{A12FA001-AC4F-418D-AE19-62706E023703}">
                                <ahyp:hlinkClr xmlns:ahyp="http://schemas.microsoft.com/office/drawing/2018/hyperlinkcolor" val="tx"/>
                              </a:ext>
                            </a:extLst>
                          </a:hlinkClick>
                        </a:rPr>
                        <a:t>ASQ Code of Ethics</a:t>
                      </a:r>
                      <a:endParaRPr lang="en-US" sz="900" b="0" i="0" u="sng" strike="noStrike" kern="1200">
                        <a:solidFill>
                          <a:srgbClr val="0000FF"/>
                        </a:solidFill>
                        <a:effectLst/>
                        <a:latin typeface="Calibri" panose="020F0502020204030204" pitchFamily="34" charset="0"/>
                        <a:ea typeface="+mn-ea"/>
                        <a:cs typeface="+mn-cs"/>
                      </a:endParaRPr>
                    </a:p>
                  </a:txBody>
                  <a:tcPr marL="0" marR="0" marT="0" marB="0" anchor="ctr"/>
                </a:tc>
                <a:tc>
                  <a:txBody>
                    <a:bodyPr/>
                    <a:lstStyle/>
                    <a:p>
                      <a:pPr marL="115888" marR="0" lvl="0" indent="0" algn="l" defTabSz="457200" rtl="0" eaLnBrk="1" fontAlgn="ctr" latinLnBrk="0" hangingPunct="1">
                        <a:lnSpc>
                          <a:spcPct val="100000"/>
                        </a:lnSpc>
                        <a:spcBef>
                          <a:spcPts val="0"/>
                        </a:spcBef>
                        <a:spcAft>
                          <a:spcPts val="0"/>
                        </a:spcAft>
                        <a:buClrTx/>
                        <a:buSzTx/>
                        <a:buFontTx/>
                        <a:buNone/>
                        <a:tabLst/>
                        <a:defRPr/>
                      </a:pPr>
                      <a:r>
                        <a:rPr lang="en-US" sz="900" b="0" u="sng" strike="noStrike" kern="1200">
                          <a:solidFill>
                            <a:srgbClr val="0000FF"/>
                          </a:solidFill>
                          <a:effectLst/>
                          <a:hlinkClick r:id="rId9">
                            <a:extLst>
                              <a:ext uri="{A12FA001-AC4F-418D-AE19-62706E023703}">
                                <ahyp:hlinkClr xmlns:ahyp="http://schemas.microsoft.com/office/drawing/2018/hyperlinkcolor" val="tx"/>
                              </a:ext>
                            </a:extLst>
                          </a:hlinkClick>
                        </a:rPr>
                        <a:t>Member Unit Operating Agreement</a:t>
                      </a:r>
                      <a:endParaRPr lang="en-US" sz="900" b="0" u="sng" strike="noStrike" kern="1200">
                        <a:solidFill>
                          <a:srgbClr val="0000FF"/>
                        </a:solidFill>
                        <a:effectLst/>
                      </a:endParaRPr>
                    </a:p>
                    <a:p>
                      <a:pPr algn="l" rtl="0" fontAlgn="ctr"/>
                      <a:endParaRPr lang="en-US" sz="900" b="0" i="0" u="sng" strike="noStrike">
                        <a:solidFill>
                          <a:srgbClr val="0000FF"/>
                        </a:solidFill>
                        <a:effectLst/>
                        <a:latin typeface="Calibri" panose="020F0502020204030204" pitchFamily="34" charset="0"/>
                      </a:endParaRPr>
                    </a:p>
                  </a:txBody>
                  <a:tcPr marL="0" marR="0" marT="0"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10"/>
                        </a:rPr>
                        <a:t>Best Practices and Collaboration Awards (PEP)</a:t>
                      </a:r>
                      <a:endParaRPr lang="en-US" sz="900" b="0" u="sng" strike="noStrike">
                        <a:solidFill>
                          <a:srgbClr val="0000FF"/>
                        </a:solidFill>
                        <a:effectLst/>
                      </a:endParaRPr>
                    </a:p>
                    <a:p>
                      <a:endParaRPr lang="en-US" sz="900"/>
                    </a:p>
                  </a:txBody>
                  <a:tcPr marL="58729" marR="58729" marT="29364" marB="29364" anchor="ctr"/>
                </a:tc>
                <a:tc>
                  <a:txBody>
                    <a:bodyPr/>
                    <a:lstStyle/>
                    <a:p>
                      <a:pPr marL="115888" marR="0" lvl="0" indent="0" algn="l" defTabSz="457200" rtl="0" eaLnBrk="1" fontAlgn="b"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11"/>
                        </a:rPr>
                        <a:t>GCC Member Leader Training Recordings</a:t>
                      </a:r>
                      <a:endParaRPr lang="en-US" sz="900" b="0" u="sng" strike="noStrike">
                        <a:solidFill>
                          <a:srgbClr val="0000FF"/>
                        </a:solidFill>
                        <a:effectLst/>
                      </a:endParaRPr>
                    </a:p>
                    <a:p>
                      <a:pPr algn="l" fontAlgn="b"/>
                      <a:endParaRPr lang="en-US" sz="900" b="0" i="0" u="sng" strike="noStrike">
                        <a:solidFill>
                          <a:srgbClr val="0000FF"/>
                        </a:solidFill>
                        <a:effectLst/>
                        <a:latin typeface="Calibri" panose="020F0502020204030204" pitchFamily="34" charset="0"/>
                      </a:endParaRPr>
                    </a:p>
                  </a:txBody>
                  <a:tcPr marL="0" marR="0" marT="0" marB="0" anchor="ctr"/>
                </a:tc>
                <a:tc>
                  <a:txBody>
                    <a:bodyPr/>
                    <a:lstStyle/>
                    <a:p>
                      <a:r>
                        <a:rPr lang="en-US" sz="900">
                          <a:hlinkClick r:id="rId12"/>
                        </a:rPr>
                        <a:t>Microsoft Office 365</a:t>
                      </a:r>
                      <a:endParaRPr lang="en-US" sz="900">
                        <a:latin typeface="Calibri" panose="020F0502020204030204" pitchFamily="34" charset="0"/>
                        <a:cs typeface="Calibri" panose="020F0502020204030204" pitchFamily="34" charset="0"/>
                      </a:endParaRPr>
                    </a:p>
                  </a:txBody>
                  <a:tcPr marL="58729" marR="58729" marT="29364" marB="29364" anchor="ctr"/>
                </a:tc>
                <a:extLst>
                  <a:ext uri="{0D108BD9-81ED-4DB2-BD59-A6C34878D82A}">
                    <a16:rowId xmlns:a16="http://schemas.microsoft.com/office/drawing/2014/main" val="1331423787"/>
                  </a:ext>
                </a:extLst>
              </a:tr>
              <a:tr h="498893">
                <a:tc>
                  <a:txBody>
                    <a:bodyPr/>
                    <a:lstStyle/>
                    <a:p>
                      <a:pPr marL="115888" indent="0" algn="l" defTabSz="457200" rtl="0" eaLnBrk="1" fontAlgn="b" latinLnBrk="0" hangingPunct="1"/>
                      <a:r>
                        <a:rPr lang="en-US" sz="900" b="0" u="sng" strike="noStrike" kern="1200">
                          <a:solidFill>
                            <a:srgbClr val="0000FF"/>
                          </a:solidFill>
                          <a:effectLst/>
                          <a:hlinkClick r:id="rId13">
                            <a:extLst>
                              <a:ext uri="{A12FA001-AC4F-418D-AE19-62706E023703}">
                                <ahyp:hlinkClr xmlns:ahyp="http://schemas.microsoft.com/office/drawing/2018/hyperlinkcolor" val="tx"/>
                              </a:ext>
                            </a:extLst>
                          </a:hlinkClick>
                        </a:rPr>
                        <a:t>Data Privacy / GDPR</a:t>
                      </a:r>
                      <a:endParaRPr lang="en-US" sz="900" b="0" i="0" u="sng" strike="noStrike" kern="1200">
                        <a:solidFill>
                          <a:srgbClr val="0000FF"/>
                        </a:solidFill>
                        <a:effectLst/>
                        <a:latin typeface="Calibri" panose="020F0502020204030204" pitchFamily="34" charset="0"/>
                        <a:ea typeface="+mn-ea"/>
                        <a:cs typeface="+mn-cs"/>
                      </a:endParaRPr>
                    </a:p>
                  </a:txBody>
                  <a:tcPr marL="0" marR="0" marT="0" marB="0" anchor="ctr"/>
                </a:tc>
                <a:tc>
                  <a:txBody>
                    <a:bodyPr/>
                    <a:lstStyle/>
                    <a:p>
                      <a:pPr marL="115888" marR="0" lvl="0" indent="0" algn="l" defTabSz="457200" rtl="0" eaLnBrk="1" fontAlgn="ctr"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14"/>
                        </a:rPr>
                        <a:t>GCC Business Plan and Budget Template</a:t>
                      </a:r>
                      <a:endParaRPr lang="en-US" sz="900" b="0" i="0" u="sng" strike="noStrike">
                        <a:solidFill>
                          <a:srgbClr val="0000FF"/>
                        </a:solidFill>
                        <a:effectLst/>
                        <a:latin typeface="Calibri" panose="020F0502020204030204" pitchFamily="34" charset="0"/>
                      </a:endParaRPr>
                    </a:p>
                  </a:txBody>
                  <a:tcPr marL="0" marR="0" marT="0"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kern="1200">
                          <a:solidFill>
                            <a:srgbClr val="0000FF"/>
                          </a:solidFill>
                          <a:effectLst/>
                          <a:hlinkClick r:id="rId15">
                            <a:extLst>
                              <a:ext uri="{A12FA001-AC4F-418D-AE19-62706E023703}">
                                <ahyp:hlinkClr xmlns:ahyp="http://schemas.microsoft.com/office/drawing/2018/hyperlinkcolor" val="tx"/>
                              </a:ext>
                            </a:extLst>
                          </a:hlinkClick>
                        </a:rPr>
                        <a:t>PEP Smart Goals Training</a:t>
                      </a:r>
                      <a:endParaRPr lang="en-US" sz="900" b="0" i="0" u="sng" strike="noStrike" kern="1200">
                        <a:solidFill>
                          <a:srgbClr val="0000FF"/>
                        </a:solidFill>
                        <a:effectLst/>
                        <a:latin typeface="Calibri" panose="020F0502020204030204" pitchFamily="34" charset="0"/>
                        <a:ea typeface="+mn-ea"/>
                        <a:cs typeface="+mn-cs"/>
                      </a:endParaRPr>
                    </a:p>
                  </a:txBody>
                  <a:tcPr marL="58729" marR="58729" marT="29364" marB="293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16"/>
                        </a:rPr>
                        <a:t>Section Nominations &amp; Officer Election Resources</a:t>
                      </a:r>
                      <a:endParaRPr lang="en-US" sz="900" b="0" u="sng" strike="noStrike">
                        <a:solidFill>
                          <a:srgbClr val="0000FF"/>
                        </a:solidFill>
                        <a:effectLst/>
                      </a:endParaRPr>
                    </a:p>
                    <a:p>
                      <a:endParaRPr lang="en-US" sz="900"/>
                    </a:p>
                  </a:txBody>
                  <a:tcPr marL="58729" marR="58729" marT="29364" marB="293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17"/>
                        </a:rPr>
                        <a:t>Billhighway Guides &amp; Instructions</a:t>
                      </a:r>
                      <a:endParaRPr lang="en-US" sz="900" b="0" i="0" u="sng" strike="noStrike">
                        <a:solidFill>
                          <a:srgbClr val="0000FF"/>
                        </a:solidFill>
                        <a:effectLst/>
                        <a:latin typeface="Calibri" panose="020F0502020204030204" pitchFamily="34" charset="0"/>
                      </a:endParaRPr>
                    </a:p>
                  </a:txBody>
                  <a:tcPr marL="58729" marR="58729" marT="29364" marB="29364" anchor="ctr"/>
                </a:tc>
                <a:extLst>
                  <a:ext uri="{0D108BD9-81ED-4DB2-BD59-A6C34878D82A}">
                    <a16:rowId xmlns:a16="http://schemas.microsoft.com/office/drawing/2014/main" val="2255835667"/>
                  </a:ext>
                </a:extLst>
              </a:tr>
              <a:tr h="470208">
                <a:tc>
                  <a:txBody>
                    <a:bodyPr/>
                    <a:lstStyle/>
                    <a:p>
                      <a:pPr marL="115888" marR="0" lvl="0" indent="0" algn="l" defTabSz="457200" rtl="0" eaLnBrk="1" fontAlgn="b"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18"/>
                        </a:rPr>
                        <a:t>Member Unit Contract Signature Authority Matrix</a:t>
                      </a:r>
                      <a:endParaRPr lang="en-US" sz="900" b="0" u="sng" strike="noStrike">
                        <a:solidFill>
                          <a:srgbClr val="0000FF"/>
                        </a:solidFill>
                        <a:effectLst/>
                      </a:endParaRPr>
                    </a:p>
                    <a:p>
                      <a:pPr marL="115888" indent="0" algn="l" defTabSz="457200" rtl="0" eaLnBrk="1" fontAlgn="b" latinLnBrk="0" hangingPunct="1"/>
                      <a:endParaRPr lang="en-US" sz="900" b="0" i="0" u="sng" strike="noStrike" kern="1200">
                        <a:solidFill>
                          <a:srgbClr val="0000FF"/>
                        </a:solidFill>
                        <a:effectLst/>
                        <a:latin typeface="Calibri" panose="020F0502020204030204" pitchFamily="34" charset="0"/>
                        <a:ea typeface="+mn-ea"/>
                        <a:cs typeface="+mn-cs"/>
                      </a:endParaRPr>
                    </a:p>
                  </a:txBody>
                  <a:tcPr marL="0" marR="0" marT="0" marB="0" anchor="ctr"/>
                </a:tc>
                <a:tc>
                  <a:txBody>
                    <a:bodyPr/>
                    <a:lstStyle/>
                    <a:p>
                      <a:pPr marL="115888" marR="0" lvl="0" indent="0" algn="l" defTabSz="457200" rtl="0" eaLnBrk="1" fontAlgn="ctr"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19"/>
                        </a:rPr>
                        <a:t>Member Unit Progress &amp; Annual Review Report Template </a:t>
                      </a:r>
                      <a:endParaRPr lang="en-US" sz="900" b="0" i="0" u="sng" strike="noStrike">
                        <a:solidFill>
                          <a:srgbClr val="0000FF"/>
                        </a:solidFill>
                        <a:effectLst/>
                        <a:latin typeface="Calibri" panose="020F0502020204030204" pitchFamily="34" charset="0"/>
                      </a:endParaRPr>
                    </a:p>
                  </a:txBody>
                  <a:tcPr marL="0" marR="0" marT="0" marB="0" anchor="ctr"/>
                </a:tc>
                <a:tc>
                  <a:txBody>
                    <a:bodyPr/>
                    <a:lstStyle/>
                    <a:p>
                      <a:endParaRPr lang="en-US" sz="900"/>
                    </a:p>
                  </a:txBody>
                  <a:tcPr marL="58729" marR="58729" marT="29364" marB="293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20"/>
                        </a:rPr>
                        <a:t>Member Satisfaction Survey Reports</a:t>
                      </a:r>
                      <a:endParaRPr lang="en-US" sz="900" b="0" u="sng" strike="noStrike">
                        <a:solidFill>
                          <a:srgbClr val="0000FF"/>
                        </a:solidFill>
                        <a:effectLst/>
                      </a:endParaRPr>
                    </a:p>
                    <a:p>
                      <a:endParaRPr lang="en-US" sz="900"/>
                    </a:p>
                  </a:txBody>
                  <a:tcPr marL="58729" marR="58729" marT="29364" marB="293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21"/>
                        </a:rPr>
                        <a:t>memberplanet Training &amp; FAQ</a:t>
                      </a:r>
                      <a:endParaRPr lang="en-US" sz="900" b="0" i="0" u="sng" strike="noStrike">
                        <a:solidFill>
                          <a:srgbClr val="0000FF"/>
                        </a:solidFill>
                        <a:effectLst/>
                        <a:latin typeface="Calibri" panose="020F0502020204030204" pitchFamily="34" charset="0"/>
                      </a:endParaRPr>
                    </a:p>
                  </a:txBody>
                  <a:tcPr marL="58729" marR="58729" marT="29364" marB="29364" anchor="ctr"/>
                </a:tc>
                <a:extLst>
                  <a:ext uri="{0D108BD9-81ED-4DB2-BD59-A6C34878D82A}">
                    <a16:rowId xmlns:a16="http://schemas.microsoft.com/office/drawing/2014/main" val="1475602935"/>
                  </a:ext>
                </a:extLst>
              </a:tr>
              <a:tr h="364058">
                <a:tc>
                  <a:txBody>
                    <a:bodyPr/>
                    <a:lstStyle/>
                    <a:p>
                      <a:pPr marL="57150" marR="0" lvl="0" indent="0" algn="l" defTabSz="457200" rtl="0" eaLnBrk="1" fontAlgn="b" latinLnBrk="0" hangingPunct="1">
                        <a:lnSpc>
                          <a:spcPct val="100000"/>
                        </a:lnSpc>
                        <a:spcBef>
                          <a:spcPts val="0"/>
                        </a:spcBef>
                        <a:spcAft>
                          <a:spcPts val="0"/>
                        </a:spcAft>
                        <a:buClrTx/>
                        <a:buSzTx/>
                        <a:buFontTx/>
                        <a:buNone/>
                        <a:tabLst/>
                        <a:defRPr/>
                      </a:pPr>
                      <a:r>
                        <a:rPr lang="en-US" sz="900" b="0" u="sng" strike="noStrike" kern="1200">
                          <a:solidFill>
                            <a:srgbClr val="0000FF"/>
                          </a:solidFill>
                          <a:effectLst/>
                          <a:hlinkClick r:id="rId22">
                            <a:extLst>
                              <a:ext uri="{A12FA001-AC4F-418D-AE19-62706E023703}">
                                <ahyp:hlinkClr xmlns:ahyp="http://schemas.microsoft.com/office/drawing/2018/hyperlinkcolor" val="tx"/>
                              </a:ext>
                            </a:extLst>
                          </a:hlinkClick>
                        </a:rPr>
                        <a:t>ASQ Strategic Plan</a:t>
                      </a:r>
                      <a:endParaRPr lang="en-US" sz="900" b="0" u="sng" strike="noStrike" kern="1200">
                        <a:solidFill>
                          <a:srgbClr val="0000FF"/>
                        </a:solidFill>
                        <a:effectLst/>
                      </a:endParaRPr>
                    </a:p>
                    <a:p>
                      <a:pPr algn="l" fontAlgn="b"/>
                      <a:endParaRPr lang="en-US" sz="900" b="0" i="0" u="sng" strike="noStrike">
                        <a:solidFill>
                          <a:srgbClr val="0000FF"/>
                        </a:solidFill>
                        <a:effectLst/>
                        <a:latin typeface="Calibri" panose="020F0502020204030204" pitchFamily="34" charset="0"/>
                      </a:endParaRPr>
                    </a:p>
                  </a:txBody>
                  <a:tcPr marL="55058" marR="0" marT="0" marB="0" anchor="ctr"/>
                </a:tc>
                <a:tc>
                  <a:txBody>
                    <a:bodyPr/>
                    <a:lstStyle/>
                    <a:p>
                      <a:pPr marL="115888" marR="0" lvl="0" indent="0" algn="l" defTabSz="457200" rtl="0" eaLnBrk="1" fontAlgn="ctr"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23"/>
                        </a:rPr>
                        <a:t>Member Unit Reports</a:t>
                      </a:r>
                      <a:endParaRPr lang="en-US" sz="900" b="0" i="0" u="sng" strike="noStrike">
                        <a:solidFill>
                          <a:srgbClr val="0000FF"/>
                        </a:solidFill>
                        <a:effectLst/>
                        <a:latin typeface="Calibri" panose="020F0502020204030204" pitchFamily="34" charset="0"/>
                      </a:endParaRPr>
                    </a:p>
                  </a:txBody>
                  <a:tcPr marL="0" marR="0" marT="0" marB="0" anchor="ctr"/>
                </a:tc>
                <a:tc>
                  <a:txBody>
                    <a:bodyPr/>
                    <a:lstStyle/>
                    <a:p>
                      <a:endParaRPr lang="en-US" sz="900"/>
                    </a:p>
                  </a:txBody>
                  <a:tcPr marL="58729" marR="58729" marT="29364" marB="293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dirty="0">
                          <a:solidFill>
                            <a:srgbClr val="0000FF"/>
                          </a:solidFill>
                          <a:effectLst/>
                          <a:hlinkClick r:id="rId24"/>
                        </a:rPr>
                        <a:t>Belonging Toolkit</a:t>
                      </a:r>
                      <a:endParaRPr lang="en-US" sz="900" b="0" u="sng" strike="noStrike" dirty="0">
                        <a:solidFill>
                          <a:srgbClr val="0000FF"/>
                        </a:solidFill>
                        <a:effectLst/>
                      </a:endParaRPr>
                    </a:p>
                    <a:p>
                      <a:endParaRPr lang="en-US" sz="900" dirty="0"/>
                    </a:p>
                  </a:txBody>
                  <a:tcPr marL="58729" marR="58729" marT="29364" marB="293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a:solidFill>
                            <a:srgbClr val="0000FF"/>
                          </a:solidFill>
                          <a:effectLst/>
                          <a:hlinkClick r:id="rId25"/>
                        </a:rPr>
                        <a:t>Officer Transition Guide</a:t>
                      </a:r>
                      <a:endParaRPr lang="en-US" sz="900" b="0" i="0" u="sng" strike="noStrike">
                        <a:solidFill>
                          <a:srgbClr val="0000FF"/>
                        </a:solidFill>
                        <a:effectLst/>
                        <a:latin typeface="Calibri" panose="020F0502020204030204" pitchFamily="34" charset="0"/>
                      </a:endParaRPr>
                    </a:p>
                  </a:txBody>
                  <a:tcPr marL="58729" marR="58729" marT="29364" marB="29364" anchor="ctr"/>
                </a:tc>
                <a:extLst>
                  <a:ext uri="{0D108BD9-81ED-4DB2-BD59-A6C34878D82A}">
                    <a16:rowId xmlns:a16="http://schemas.microsoft.com/office/drawing/2014/main" val="629619806"/>
                  </a:ext>
                </a:extLst>
              </a:tr>
              <a:tr h="431475">
                <a:tc>
                  <a:txBody>
                    <a:bodyPr/>
                    <a:lstStyle/>
                    <a:p>
                      <a:pPr marL="115888" indent="0" algn="l" fontAlgn="b"/>
                      <a:r>
                        <a:rPr lang="en-US" sz="900" b="0" u="sng" strike="noStrike">
                          <a:solidFill>
                            <a:srgbClr val="0000FF"/>
                          </a:solidFill>
                          <a:effectLst/>
                          <a:hlinkClick r:id="rId26"/>
                        </a:rPr>
                        <a:t>ASQ Insurance Policy Summary &amp; Certificate of Insurance Request Form</a:t>
                      </a:r>
                      <a:endParaRPr lang="en-US" sz="900" b="0" i="0" u="sng" strike="noStrike">
                        <a:solidFill>
                          <a:srgbClr val="0000FF"/>
                        </a:solidFill>
                        <a:effectLst/>
                        <a:latin typeface="Calibri" panose="020F0502020204030204" pitchFamily="34" charset="0"/>
                      </a:endParaRPr>
                    </a:p>
                  </a:txBody>
                  <a:tcPr marL="0" marR="0" marT="0" marB="0" anchor="b"/>
                </a:tc>
                <a:tc>
                  <a:txBody>
                    <a:bodyPr/>
                    <a:lstStyle/>
                    <a:p>
                      <a:pPr marL="114300" indent="0" algn="l" rtl="0" fontAlgn="ctr"/>
                      <a:r>
                        <a:rPr lang="en-US" sz="900" b="0" u="sng" strike="noStrike" dirty="0">
                          <a:solidFill>
                            <a:srgbClr val="0000FF"/>
                          </a:solidFill>
                          <a:effectLst/>
                          <a:hlinkClick r:id="rId27"/>
                        </a:rPr>
                        <a:t>GCC Key Dates Calendar</a:t>
                      </a:r>
                      <a:endParaRPr lang="en-US" sz="900" b="0" i="0" u="sng" strike="noStrike" dirty="0">
                        <a:solidFill>
                          <a:srgbClr val="0000FF"/>
                        </a:solidFill>
                        <a:effectLst/>
                        <a:latin typeface="Calibri" panose="020F0502020204030204" pitchFamily="34" charset="0"/>
                      </a:endParaRPr>
                    </a:p>
                  </a:txBody>
                  <a:tcPr marL="0" marR="0" marT="0" marB="0" anchor="ctr"/>
                </a:tc>
                <a:tc>
                  <a:txBody>
                    <a:bodyPr/>
                    <a:lstStyle/>
                    <a:p>
                      <a:endParaRPr lang="en-US" sz="900" dirty="0"/>
                    </a:p>
                  </a:txBody>
                  <a:tcPr marL="58729" marR="58729" marT="29364" marB="29364" anchor="ctr"/>
                </a:tc>
                <a:tc>
                  <a:txBody>
                    <a:bodyPr/>
                    <a:lstStyle/>
                    <a:p>
                      <a:r>
                        <a:rPr lang="en-US" sz="900">
                          <a:hlinkClick r:id="rId28"/>
                        </a:rPr>
                        <a:t>Using Microsoft Forms for VOC Surveys</a:t>
                      </a:r>
                      <a:endParaRPr lang="en-US" sz="900">
                        <a:latin typeface="Calibri" panose="020F0502020204030204" pitchFamily="34" charset="0"/>
                        <a:cs typeface="Calibri" panose="020F0502020204030204" pitchFamily="34" charset="0"/>
                      </a:endParaRPr>
                    </a:p>
                  </a:txBody>
                  <a:tcPr marL="58729" marR="58729" marT="29364" marB="293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strike="noStrike" dirty="0">
                          <a:solidFill>
                            <a:srgbClr val="0000FF"/>
                          </a:solidFill>
                          <a:effectLst/>
                          <a:hlinkClick r:id="rId29"/>
                        </a:rPr>
                        <a:t>ASQ Brand Center </a:t>
                      </a:r>
                      <a:endParaRPr lang="en-US" sz="900" b="0" i="0" u="sng" strike="noStrike" dirty="0">
                        <a:solidFill>
                          <a:srgbClr val="0000FF"/>
                        </a:solidFill>
                        <a:effectLst/>
                        <a:latin typeface="Calibri" panose="020F0502020204030204" pitchFamily="34" charset="0"/>
                      </a:endParaRPr>
                    </a:p>
                  </a:txBody>
                  <a:tcPr marL="58729" marR="58729" marT="29364" marB="29364" anchor="ctr"/>
                </a:tc>
                <a:extLst>
                  <a:ext uri="{0D108BD9-81ED-4DB2-BD59-A6C34878D82A}">
                    <a16:rowId xmlns:a16="http://schemas.microsoft.com/office/drawing/2014/main" val="498308638"/>
                  </a:ext>
                </a:extLst>
              </a:tr>
            </a:tbl>
          </a:graphicData>
        </a:graphic>
      </p:graphicFrame>
      <p:sp>
        <p:nvSpPr>
          <p:cNvPr id="3" name="TextBox 2">
            <a:extLst>
              <a:ext uri="{FF2B5EF4-FFF2-40B4-BE49-F238E27FC236}">
                <a16:creationId xmlns:a16="http://schemas.microsoft.com/office/drawing/2014/main" id="{9D9FB2E6-0209-33C2-00FB-DD23FCDB9AB8}"/>
              </a:ext>
            </a:extLst>
          </p:cNvPr>
          <p:cNvSpPr txBox="1"/>
          <p:nvPr/>
        </p:nvSpPr>
        <p:spPr>
          <a:xfrm>
            <a:off x="1981515" y="5283819"/>
            <a:ext cx="8118839" cy="507831"/>
          </a:xfrm>
          <a:prstGeom prst="rect">
            <a:avLst/>
          </a:prstGeom>
          <a:solidFill>
            <a:schemeClr val="accent6">
              <a:lumMod val="60000"/>
              <a:lumOff val="40000"/>
            </a:scheme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hlinkClick r:id="rId30"/>
              </a:rPr>
              <a:t>South Atlantic Region Community</a:t>
            </a:r>
            <a:r>
              <a:rPr kumimoji="0" lang="en-US" sz="1350" b="0" i="0" u="none" strike="noStrike" kern="1200" cap="none" spc="0" normalizeH="0" baseline="0" noProof="0" dirty="0">
                <a:ln>
                  <a:noFill/>
                </a:ln>
                <a:solidFill>
                  <a:prstClr val="black"/>
                </a:solidFill>
                <a:effectLst/>
                <a:uLnTx/>
                <a:uFillTx/>
                <a:latin typeface="Arial"/>
                <a:ea typeface="+mn-ea"/>
                <a:cs typeface="+mn-cs"/>
              </a:rPr>
              <a:t> (Library)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0044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D00AB5-0BD6-160F-4E47-3B34E9B3F8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26" b="11374"/>
          <a:stretch/>
        </p:blipFill>
        <p:spPr bwMode="auto">
          <a:xfrm>
            <a:off x="15240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E729D9E0-1D2E-4AC1-D3DD-7627FE449625}"/>
              </a:ext>
            </a:extLst>
          </p:cNvPr>
          <p:cNvSpPr txBox="1"/>
          <p:nvPr/>
        </p:nvSpPr>
        <p:spPr>
          <a:xfrm>
            <a:off x="1916906" y="5317240"/>
            <a:ext cx="8408194"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Thank you for being a Member Leader!</a:t>
            </a:r>
          </a:p>
        </p:txBody>
      </p:sp>
      <p:cxnSp>
        <p:nvCxnSpPr>
          <p:cNvPr id="1047" name="Straight Connector 104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17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green text">
            <a:extLst>
              <a:ext uri="{FF2B5EF4-FFF2-40B4-BE49-F238E27FC236}">
                <a16:creationId xmlns:a16="http://schemas.microsoft.com/office/drawing/2014/main" id="{CAC50D4B-9FAF-FA74-97C3-830A85A2F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530" y="1515064"/>
            <a:ext cx="6064940" cy="1913936"/>
          </a:xfrm>
          <a:prstGeom prst="rect">
            <a:avLst/>
          </a:prstGeom>
        </p:spPr>
      </p:pic>
    </p:spTree>
    <p:extLst>
      <p:ext uri="{BB962C8B-B14F-4D97-AF65-F5344CB8AC3E}">
        <p14:creationId xmlns:p14="http://schemas.microsoft.com/office/powerpoint/2010/main" val="54580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8E1B-E23E-62DD-83E1-6DD17157A4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624D7-C34C-BC27-5FCC-AFDA3360A5AA}"/>
              </a:ext>
            </a:extLst>
          </p:cNvPr>
          <p:cNvSpPr>
            <a:spLocks noGrp="1"/>
          </p:cNvSpPr>
          <p:nvPr>
            <p:ph type="title"/>
          </p:nvPr>
        </p:nvSpPr>
        <p:spPr/>
        <p:txBody>
          <a:bodyPr vert="horz" lIns="68580" tIns="34290" rIns="68580" bIns="34290" rtlCol="0" anchor="t" anchorCtr="0">
            <a:normAutofit/>
          </a:bodyPr>
          <a:lstStyle/>
          <a:p>
            <a:r>
              <a:rPr lang="en-US" b="1" dirty="0"/>
              <a:t>Member Leader Training</a:t>
            </a:r>
          </a:p>
        </p:txBody>
      </p:sp>
      <p:sp>
        <p:nvSpPr>
          <p:cNvPr id="4" name="Content Placeholder 3">
            <a:extLst>
              <a:ext uri="{FF2B5EF4-FFF2-40B4-BE49-F238E27FC236}">
                <a16:creationId xmlns:a16="http://schemas.microsoft.com/office/drawing/2014/main" id="{82D70CDB-AFF2-26B9-9EF9-7862819F25B6}"/>
              </a:ext>
            </a:extLst>
          </p:cNvPr>
          <p:cNvSpPr>
            <a:spLocks noGrp="1"/>
          </p:cNvSpPr>
          <p:nvPr>
            <p:ph sz="half" idx="4294967295"/>
          </p:nvPr>
        </p:nvSpPr>
        <p:spPr>
          <a:xfrm>
            <a:off x="2072640" y="932965"/>
            <a:ext cx="8371840" cy="4777210"/>
          </a:xfrm>
        </p:spPr>
        <p:txBody>
          <a:bodyPr vert="horz" lIns="68580" tIns="34290" rIns="68580" bIns="34290" rtlCol="0" anchor="t">
            <a:normAutofit/>
          </a:bodyPr>
          <a:lstStyle/>
          <a:p>
            <a:pPr marL="0" indent="0">
              <a:buSzPct val="87000"/>
            </a:pPr>
            <a:r>
              <a:rPr lang="en-US" sz="2000" b="1" dirty="0">
                <a:solidFill>
                  <a:schemeClr val="tx1"/>
                </a:solidFill>
              </a:rPr>
              <a:t>Upcoming – Put it in your calendars!</a:t>
            </a:r>
          </a:p>
          <a:p>
            <a:pPr marL="0" indent="0">
              <a:buSzPct val="87000"/>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latin typeface="+mj-lt"/>
            </a:endParaRPr>
          </a:p>
          <a:p>
            <a:pPr marL="0" indent="0">
              <a:buSzPct val="87000"/>
            </a:pPr>
            <a:r>
              <a:rPr lang="en-US" dirty="0">
                <a:hlinkClick r:id="rId3" tooltip="GCC Member Leader Training: Closing Strong: Celebrating, Transitioning, and Strengthening Community"/>
              </a:rPr>
              <a:t>GCC Member Leader Training: Closing Strong: Celebrating, Transitioning, and Strengthening Community</a:t>
            </a:r>
            <a:endParaRPr lang="en-US" dirty="0"/>
          </a:p>
          <a:p>
            <a:pPr marL="0" indent="0">
              <a:buSzPct val="87000"/>
            </a:pPr>
            <a:endParaRPr lang="en-US" sz="2000" dirty="0">
              <a:solidFill>
                <a:schemeClr val="tx1"/>
              </a:solidFill>
              <a:latin typeface="+mj-lt"/>
            </a:endParaRPr>
          </a:p>
          <a:p>
            <a:pPr marL="0" indent="0">
              <a:buSzPct val="87000"/>
            </a:pPr>
            <a:r>
              <a:rPr lang="en-US" sz="2000" dirty="0">
                <a:solidFill>
                  <a:schemeClr val="tx1"/>
                </a:solidFill>
                <a:latin typeface="+mj-lt"/>
              </a:rPr>
              <a:t>When:  Nov 15</a:t>
            </a:r>
            <a:r>
              <a:rPr lang="en-US" sz="2000" baseline="30000" dirty="0">
                <a:solidFill>
                  <a:schemeClr val="tx1"/>
                </a:solidFill>
                <a:latin typeface="+mj-lt"/>
              </a:rPr>
              <a:t>th</a:t>
            </a:r>
            <a:r>
              <a:rPr lang="en-US" sz="2000" dirty="0">
                <a:solidFill>
                  <a:schemeClr val="tx1"/>
                </a:solidFill>
                <a:latin typeface="+mj-lt"/>
              </a:rPr>
              <a:t> from 10:00 AM to 11:30 AM (CT)</a:t>
            </a:r>
          </a:p>
          <a:p>
            <a:pPr marL="0" indent="0">
              <a:buSzPct val="87000"/>
            </a:pPr>
            <a:r>
              <a:rPr lang="en-US" u="sng" dirty="0">
                <a:hlinkClick r:id="rId4"/>
              </a:rPr>
              <a:t>Register Here</a:t>
            </a:r>
            <a:r>
              <a:rPr lang="en-US" dirty="0"/>
              <a:t> – this link is in myASQ in the Member Leader Community – go to Events within the Community page </a:t>
            </a:r>
            <a:endParaRPr lang="en-US" sz="2000" dirty="0">
              <a:solidFill>
                <a:schemeClr val="tx1"/>
              </a:solidFill>
              <a:latin typeface="+mj-lt"/>
            </a:endParaRPr>
          </a:p>
        </p:txBody>
      </p:sp>
      <p:pic>
        <p:nvPicPr>
          <p:cNvPr id="5" name="Picture 4">
            <a:extLst>
              <a:ext uri="{FF2B5EF4-FFF2-40B4-BE49-F238E27FC236}">
                <a16:creationId xmlns:a16="http://schemas.microsoft.com/office/drawing/2014/main" id="{C971B47B-4F6A-E775-45AB-9C548E5A11E0}"/>
              </a:ext>
            </a:extLst>
          </p:cNvPr>
          <p:cNvPicPr>
            <a:picLocks noChangeAspect="1"/>
          </p:cNvPicPr>
          <p:nvPr/>
        </p:nvPicPr>
        <p:blipFill>
          <a:blip r:embed="rId5"/>
          <a:stretch>
            <a:fillRect/>
          </a:stretch>
        </p:blipFill>
        <p:spPr>
          <a:xfrm>
            <a:off x="2336607" y="1411649"/>
            <a:ext cx="7518786" cy="793791"/>
          </a:xfrm>
          <a:prstGeom prst="rect">
            <a:avLst/>
          </a:prstGeom>
        </p:spPr>
      </p:pic>
    </p:spTree>
    <p:extLst>
      <p:ext uri="{BB962C8B-B14F-4D97-AF65-F5344CB8AC3E}">
        <p14:creationId xmlns:p14="http://schemas.microsoft.com/office/powerpoint/2010/main" val="45689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15C81-A152-3AB5-B269-472EB133D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82CD1-EAAF-C85D-36C5-AAE76EDD6E0C}"/>
              </a:ext>
            </a:extLst>
          </p:cNvPr>
          <p:cNvSpPr>
            <a:spLocks noGrp="1"/>
          </p:cNvSpPr>
          <p:nvPr>
            <p:ph type="title"/>
          </p:nvPr>
        </p:nvSpPr>
        <p:spPr/>
        <p:txBody>
          <a:bodyPr vert="horz" lIns="68580" tIns="34290" rIns="68580" bIns="34290" rtlCol="0" anchor="t" anchorCtr="0">
            <a:normAutofit/>
          </a:bodyPr>
          <a:lstStyle/>
          <a:p>
            <a:r>
              <a:rPr lang="en-US" b="1" dirty="0"/>
              <a:t>Section Annual Elections Cycle (2026 positions)</a:t>
            </a:r>
          </a:p>
        </p:txBody>
      </p:sp>
      <p:sp>
        <p:nvSpPr>
          <p:cNvPr id="4" name="Content Placeholder 3">
            <a:extLst>
              <a:ext uri="{FF2B5EF4-FFF2-40B4-BE49-F238E27FC236}">
                <a16:creationId xmlns:a16="http://schemas.microsoft.com/office/drawing/2014/main" id="{A244AA9B-8080-32AD-3301-B1E64F61B86D}"/>
              </a:ext>
            </a:extLst>
          </p:cNvPr>
          <p:cNvSpPr>
            <a:spLocks noGrp="1"/>
          </p:cNvSpPr>
          <p:nvPr>
            <p:ph sz="half" idx="4294967295"/>
          </p:nvPr>
        </p:nvSpPr>
        <p:spPr>
          <a:xfrm>
            <a:off x="1767068" y="1013990"/>
            <a:ext cx="8785185" cy="4777210"/>
          </a:xfrm>
        </p:spPr>
        <p:txBody>
          <a:bodyPr vert="horz" lIns="68580" tIns="34290" rIns="68580" bIns="34290" rtlCol="0" anchor="t">
            <a:normAutofit lnSpcReduction="10000"/>
          </a:bodyPr>
          <a:lstStyle/>
          <a:p>
            <a:pPr marL="0" indent="0">
              <a:buSzPct val="87000"/>
            </a:pPr>
            <a:r>
              <a:rPr lang="en-US" sz="2000" b="1" dirty="0">
                <a:solidFill>
                  <a:schemeClr val="tx1"/>
                </a:solidFill>
              </a:rPr>
              <a:t>Section Annual Elections Cycle (2026 positions)</a:t>
            </a:r>
            <a:endParaRPr lang="en-US" sz="2000" dirty="0">
              <a:solidFill>
                <a:schemeClr val="tx1"/>
              </a:solidFill>
            </a:endParaRPr>
          </a:p>
          <a:p>
            <a:pPr marL="0" indent="0" algn="ctr">
              <a:buSzPct val="87000"/>
            </a:pPr>
            <a:r>
              <a:rPr lang="en-US" sz="1800" i="1" dirty="0">
                <a:solidFill>
                  <a:schemeClr val="tx1"/>
                </a:solidFill>
              </a:rPr>
              <a:t>The call for nominations to all Section members annually is mandatory.  </a:t>
            </a:r>
          </a:p>
          <a:p>
            <a:pPr marL="0" indent="0">
              <a:buSzPct val="87000"/>
            </a:pPr>
            <a:endParaRPr lang="en-US" sz="1800" dirty="0">
              <a:solidFill>
                <a:schemeClr val="tx1"/>
              </a:solidFill>
            </a:endParaRPr>
          </a:p>
          <a:p>
            <a:pPr marL="0" indent="0">
              <a:buSzPct val="87000"/>
            </a:pPr>
            <a:r>
              <a:rPr lang="en-US" sz="2000" b="1" dirty="0">
                <a:solidFill>
                  <a:srgbClr val="FF0000"/>
                </a:solidFill>
              </a:rPr>
              <a:t>Section elected officers for 2026 are to be submitted by end of month</a:t>
            </a:r>
          </a:p>
          <a:p>
            <a:pPr marL="0" indent="0">
              <a:buSzPct val="87000"/>
            </a:pPr>
            <a:r>
              <a:rPr lang="en-US" dirty="0">
                <a:hlinkClick r:id="rId3"/>
              </a:rPr>
              <a:t>2026 Officer Submission Tool Is Open — Submit Your Leadership Roster by October 31st!</a:t>
            </a:r>
            <a:endParaRPr lang="en-US" dirty="0"/>
          </a:p>
          <a:p>
            <a:pPr marL="0" indent="0">
              <a:buSzPct val="87000"/>
            </a:pPr>
            <a:endParaRPr lang="en-US" sz="2000" b="1" dirty="0">
              <a:solidFill>
                <a:srgbClr val="FF0000"/>
              </a:solidFill>
            </a:endParaRPr>
          </a:p>
          <a:p>
            <a:r>
              <a:rPr lang="en-US" dirty="0">
                <a:solidFill>
                  <a:schemeClr val="tx1"/>
                </a:solidFill>
              </a:rPr>
              <a:t>The 2026 officer submission tool is live within your ASQ.org member profile. </a:t>
            </a:r>
          </a:p>
          <a:p>
            <a:r>
              <a:rPr lang="en-US" b="1" dirty="0">
                <a:solidFill>
                  <a:schemeClr val="tx1"/>
                </a:solidFill>
              </a:rPr>
              <a:t>Before You Start</a:t>
            </a:r>
          </a:p>
          <a:p>
            <a:pPr marL="285750" indent="-285750">
              <a:buFont typeface="Arial" panose="020B0604020202020204" pitchFamily="34" charset="0"/>
              <a:buChar char="•"/>
            </a:pPr>
            <a:r>
              <a:rPr lang="en-US" u="sng" dirty="0">
                <a:solidFill>
                  <a:schemeClr val="tx1"/>
                </a:solidFill>
                <a:hlinkClick r:id="rId4">
                  <a:extLst>
                    <a:ext uri="{A12FA001-AC4F-418D-AE19-62706E023703}">
                      <ahyp:hlinkClr xmlns:ahyp="http://schemas.microsoft.com/office/drawing/2018/hyperlinkcolor" val="tx"/>
                    </a:ext>
                  </a:extLst>
                </a:hlinkClick>
              </a:rPr>
              <a:t>Read the instructions carefully</a:t>
            </a:r>
            <a:r>
              <a:rPr lang="en-US" dirty="0">
                <a:solidFill>
                  <a:schemeClr val="tx1"/>
                </a:solidFill>
              </a:rPr>
              <a:t>—once you submit a position, you cannot edit or delete it (this protects individual RU records).</a:t>
            </a:r>
          </a:p>
          <a:p>
            <a:pPr marL="285750" indent="-285750">
              <a:buFont typeface="Arial" panose="020B0604020202020204" pitchFamily="34" charset="0"/>
              <a:buChar char="•"/>
            </a:pPr>
            <a:r>
              <a:rPr lang="en-US" b="1" dirty="0">
                <a:solidFill>
                  <a:schemeClr val="tx1"/>
                </a:solidFill>
              </a:rPr>
              <a:t>Update by person, not position</a:t>
            </a:r>
            <a:r>
              <a:rPr lang="en-US" dirty="0">
                <a:solidFill>
                  <a:schemeClr val="tx1"/>
                </a:solidFill>
              </a:rPr>
              <a:t>—group each leader’s roles together for efficiency. </a:t>
            </a:r>
          </a:p>
          <a:p>
            <a:r>
              <a:rPr lang="en-US" b="1" dirty="0">
                <a:solidFill>
                  <a:schemeClr val="tx1"/>
                </a:solidFill>
              </a:rPr>
              <a:t>Who Can Submit</a:t>
            </a:r>
          </a:p>
          <a:p>
            <a:pPr marL="285750" indent="-285750">
              <a:buFont typeface="Arial" panose="020B0604020202020204" pitchFamily="34" charset="0"/>
              <a:buChar char="•"/>
            </a:pPr>
            <a:r>
              <a:rPr lang="en-US" dirty="0">
                <a:solidFill>
                  <a:schemeClr val="tx1"/>
                </a:solidFill>
              </a:rPr>
              <a:t>Must have an active ASQ membership.</a:t>
            </a:r>
          </a:p>
          <a:p>
            <a:pPr marL="285750" indent="-285750">
              <a:buFont typeface="Arial" panose="020B0604020202020204" pitchFamily="34" charset="0"/>
              <a:buChar char="•"/>
            </a:pPr>
            <a:r>
              <a:rPr lang="en-US" dirty="0">
                <a:solidFill>
                  <a:schemeClr val="tx1"/>
                </a:solidFill>
              </a:rPr>
              <a:t>Must be listed as chair, secretary, or nominating committee chair for the section.</a:t>
            </a:r>
          </a:p>
          <a:p>
            <a:r>
              <a:rPr lang="en-US" dirty="0">
                <a:solidFill>
                  <a:schemeClr val="tx1"/>
                </a:solidFill>
              </a:rPr>
              <a:t>✅ Confer with your leadership team first to avoid duplicate submissions.</a:t>
            </a:r>
          </a:p>
          <a:p>
            <a:pPr marL="0" indent="0">
              <a:buSzPct val="87000"/>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1600" dirty="0">
              <a:solidFill>
                <a:schemeClr val="tx1"/>
              </a:solidFill>
              <a:latin typeface="+mj-lt"/>
            </a:endParaRPr>
          </a:p>
        </p:txBody>
      </p:sp>
      <p:sp>
        <p:nvSpPr>
          <p:cNvPr id="5" name="TextBox 4">
            <a:extLst>
              <a:ext uri="{FF2B5EF4-FFF2-40B4-BE49-F238E27FC236}">
                <a16:creationId xmlns:a16="http://schemas.microsoft.com/office/drawing/2014/main" id="{5212E6CA-83B9-50EF-8C20-9959678E0494}"/>
              </a:ext>
            </a:extLst>
          </p:cNvPr>
          <p:cNvSpPr txBox="1"/>
          <p:nvPr/>
        </p:nvSpPr>
        <p:spPr>
          <a:xfrm>
            <a:off x="4075397" y="6384072"/>
            <a:ext cx="4724114" cy="307777"/>
          </a:xfrm>
          <a:prstGeom prst="rect">
            <a:avLst/>
          </a:prstGeom>
          <a:noFill/>
        </p:spPr>
        <p:txBody>
          <a:bodyPr wrap="none" rtlCol="0">
            <a:spAutoFit/>
          </a:bodyPr>
          <a:lstStyle/>
          <a:p>
            <a:r>
              <a:rPr lang="en-US" sz="1400" dirty="0">
                <a:solidFill>
                  <a:srgbClr val="FF0000"/>
                </a:solidFill>
                <a:latin typeface="Arial"/>
              </a:rPr>
              <a:t>Reminder: Campaigning is prohibited in all ASQ elections</a:t>
            </a:r>
          </a:p>
        </p:txBody>
      </p:sp>
    </p:spTree>
    <p:extLst>
      <p:ext uri="{BB962C8B-B14F-4D97-AF65-F5344CB8AC3E}">
        <p14:creationId xmlns:p14="http://schemas.microsoft.com/office/powerpoint/2010/main" val="2941751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E54E-E753-8E8D-D676-F9CEA312E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077562-7FB4-3B4F-2697-4B24A9804ED1}"/>
              </a:ext>
            </a:extLst>
          </p:cNvPr>
          <p:cNvSpPr>
            <a:spLocks noGrp="1"/>
          </p:cNvSpPr>
          <p:nvPr>
            <p:ph type="title"/>
          </p:nvPr>
        </p:nvSpPr>
        <p:spPr/>
        <p:txBody>
          <a:bodyPr vert="horz" lIns="68580" tIns="34290" rIns="68580" bIns="34290" rtlCol="0" anchor="t" anchorCtr="0">
            <a:normAutofit/>
          </a:bodyPr>
          <a:lstStyle/>
          <a:p>
            <a:r>
              <a:rPr lang="en-US" b="1" dirty="0"/>
              <a:t>Business Planning Time</a:t>
            </a:r>
          </a:p>
        </p:txBody>
      </p:sp>
      <p:sp>
        <p:nvSpPr>
          <p:cNvPr id="4" name="Content Placeholder 3">
            <a:extLst>
              <a:ext uri="{FF2B5EF4-FFF2-40B4-BE49-F238E27FC236}">
                <a16:creationId xmlns:a16="http://schemas.microsoft.com/office/drawing/2014/main" id="{37E2D2BC-4056-B4D3-38D0-C633B6BC6B30}"/>
              </a:ext>
            </a:extLst>
          </p:cNvPr>
          <p:cNvSpPr>
            <a:spLocks noGrp="1"/>
          </p:cNvSpPr>
          <p:nvPr>
            <p:ph sz="half" idx="4294967295"/>
          </p:nvPr>
        </p:nvSpPr>
        <p:spPr>
          <a:xfrm>
            <a:off x="2072640" y="932965"/>
            <a:ext cx="8371840" cy="4777210"/>
          </a:xfrm>
        </p:spPr>
        <p:txBody>
          <a:bodyPr vert="horz" lIns="68580" tIns="34290" rIns="68580" bIns="34290" rtlCol="0" anchor="t">
            <a:normAutofit/>
          </a:bodyPr>
          <a:lstStyle/>
          <a:p>
            <a:pPr marL="0" indent="0">
              <a:buSzPct val="87000"/>
            </a:pPr>
            <a:r>
              <a:rPr lang="en-US" sz="2000" b="1" dirty="0">
                <a:solidFill>
                  <a:schemeClr val="tx1"/>
                </a:solidFill>
              </a:rPr>
              <a:t>Section Business Planning and Budget Cycle (2026 plans)</a:t>
            </a:r>
          </a:p>
          <a:p>
            <a:pPr marL="342900" indent="-342900">
              <a:buSzPct val="87000"/>
              <a:buFont typeface="Arial" panose="020B0604020202020204" pitchFamily="34" charset="0"/>
              <a:buChar char="•"/>
            </a:pPr>
            <a:r>
              <a:rPr lang="en-US" sz="2000" dirty="0">
                <a:solidFill>
                  <a:schemeClr val="tx1"/>
                </a:solidFill>
              </a:rPr>
              <a:t>2026 Business Planning Resource, with Training Recording, Dates, and Template: </a:t>
            </a:r>
            <a:r>
              <a:rPr lang="en-US" sz="2000" dirty="0">
                <a:solidFill>
                  <a:schemeClr val="tx1"/>
                </a:solidFill>
                <a:hlinkClick r:id="rId3"/>
              </a:rPr>
              <a:t>https://my.asq.org/viewdocument/2026-gcc-business-planning-resource?CommunityKey=a683f4c8-8075-4fea-ad20-958135b7657c&amp;tab=librarydocuments</a:t>
            </a:r>
            <a:r>
              <a:rPr lang="en-US" sz="2000" dirty="0">
                <a:solidFill>
                  <a:schemeClr val="tx1"/>
                </a:solidFill>
              </a:rPr>
              <a:t> </a:t>
            </a:r>
          </a:p>
          <a:p>
            <a:pPr marL="0" indent="0">
              <a:buSzPct val="87000"/>
            </a:pPr>
            <a:r>
              <a:rPr lang="en-US" sz="2000" dirty="0">
                <a:solidFill>
                  <a:schemeClr val="tx1"/>
                </a:solidFill>
              </a:rPr>
              <a:t>	This location is: myASQ (sign in) | Member Leader Community | 	Library and then pinned to the top of that library page! </a:t>
            </a:r>
          </a:p>
          <a:p>
            <a:pPr marL="0" indent="0">
              <a:buSzPct val="87000"/>
            </a:pPr>
            <a:endParaRPr lang="en-US" sz="2000" dirty="0">
              <a:solidFill>
                <a:schemeClr val="tx1"/>
              </a:solidFill>
            </a:endParaRPr>
          </a:p>
          <a:p>
            <a:pPr marL="342900" indent="-342900">
              <a:buSzPct val="87000"/>
              <a:buFont typeface="Arial" panose="020B0604020202020204" pitchFamily="34" charset="0"/>
              <a:buChar char="•"/>
            </a:pPr>
            <a:r>
              <a:rPr lang="en-US" sz="2000" dirty="0">
                <a:solidFill>
                  <a:schemeClr val="tx1"/>
                </a:solidFill>
              </a:rPr>
              <a:t>Base your budget on what you need to support the activities you plan for the year.</a:t>
            </a:r>
          </a:p>
          <a:p>
            <a:pPr marL="342900" indent="-342900">
              <a:buSzPct val="87000"/>
              <a:buFont typeface="Arial" panose="020B0604020202020204" pitchFamily="34" charset="0"/>
              <a:buChar char="•"/>
            </a:pPr>
            <a:endParaRPr lang="en-US" sz="2000" dirty="0">
              <a:solidFill>
                <a:schemeClr val="tx1"/>
              </a:solidFill>
            </a:endParaRPr>
          </a:p>
          <a:p>
            <a:pPr marL="0" indent="0">
              <a:buSzPct val="87000"/>
            </a:pPr>
            <a:r>
              <a:rPr lang="en-US" sz="2000" b="1" i="1" dirty="0">
                <a:solidFill>
                  <a:schemeClr val="tx1"/>
                </a:solidFill>
              </a:rPr>
              <a:t>Business plans and budgets were due October 15</a:t>
            </a:r>
            <a:r>
              <a:rPr lang="en-US" sz="2000" b="1" i="1" baseline="30000" dirty="0">
                <a:solidFill>
                  <a:schemeClr val="tx1"/>
                </a:solidFill>
              </a:rPr>
              <a:t>th</a:t>
            </a:r>
            <a:r>
              <a:rPr lang="en-US" sz="2000" b="1" i="1" dirty="0">
                <a:solidFill>
                  <a:schemeClr val="tx1"/>
                </a:solidFill>
              </a:rPr>
              <a:t>. Continue sending even if you missed the date.  </a:t>
            </a:r>
          </a:p>
          <a:p>
            <a:pPr marL="0" indent="0">
              <a:buSzPct val="87000"/>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1600" dirty="0">
              <a:solidFill>
                <a:schemeClr val="tx1"/>
              </a:solidFill>
              <a:latin typeface="+mj-lt"/>
            </a:endParaRPr>
          </a:p>
        </p:txBody>
      </p:sp>
    </p:spTree>
    <p:extLst>
      <p:ext uri="{BB962C8B-B14F-4D97-AF65-F5344CB8AC3E}">
        <p14:creationId xmlns:p14="http://schemas.microsoft.com/office/powerpoint/2010/main" val="3479286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E15A0-4B6D-E65C-7991-358685159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84F27-D813-1ECA-72F8-AA04EA6D8F66}"/>
              </a:ext>
            </a:extLst>
          </p:cNvPr>
          <p:cNvSpPr>
            <a:spLocks noGrp="1"/>
          </p:cNvSpPr>
          <p:nvPr>
            <p:ph type="title"/>
          </p:nvPr>
        </p:nvSpPr>
        <p:spPr/>
        <p:txBody>
          <a:bodyPr vert="horz" lIns="68580" tIns="34290" rIns="68580" bIns="34290" rtlCol="0" anchor="t" anchorCtr="0">
            <a:normAutofit/>
          </a:bodyPr>
          <a:lstStyle/>
          <a:p>
            <a:r>
              <a:rPr lang="en-US" b="1" dirty="0"/>
              <a:t>Updates</a:t>
            </a:r>
          </a:p>
        </p:txBody>
      </p:sp>
      <p:sp>
        <p:nvSpPr>
          <p:cNvPr id="4" name="Content Placeholder 3">
            <a:extLst>
              <a:ext uri="{FF2B5EF4-FFF2-40B4-BE49-F238E27FC236}">
                <a16:creationId xmlns:a16="http://schemas.microsoft.com/office/drawing/2014/main" id="{E668EB3C-AE57-7EAF-5E1C-70B59A637685}"/>
              </a:ext>
            </a:extLst>
          </p:cNvPr>
          <p:cNvSpPr>
            <a:spLocks noGrp="1"/>
          </p:cNvSpPr>
          <p:nvPr>
            <p:ph sz="half" idx="4294967295"/>
          </p:nvPr>
        </p:nvSpPr>
        <p:spPr>
          <a:xfrm>
            <a:off x="2072640" y="932965"/>
            <a:ext cx="8371840" cy="4777210"/>
          </a:xfrm>
        </p:spPr>
        <p:txBody>
          <a:bodyPr vert="horz" lIns="68580" tIns="34290" rIns="68580" bIns="34290" rtlCol="0" anchor="t">
            <a:normAutofit fontScale="92500" lnSpcReduction="10000"/>
          </a:bodyPr>
          <a:lstStyle/>
          <a:p>
            <a:pPr marL="0" indent="0">
              <a:buSzPct val="87000"/>
            </a:pPr>
            <a:r>
              <a:rPr lang="en-US" sz="2000" b="1" dirty="0">
                <a:solidFill>
                  <a:schemeClr val="tx1"/>
                </a:solidFill>
              </a:rPr>
              <a:t>October Membership Lists</a:t>
            </a:r>
            <a:br>
              <a:rPr lang="en-US" sz="2000" dirty="0"/>
            </a:br>
            <a:r>
              <a:rPr lang="en-US" dirty="0"/>
              <a:t>October Membership Lists</a:t>
            </a:r>
          </a:p>
          <a:p>
            <a:pPr marL="342900" indent="-342900">
              <a:buSzPct val="87000"/>
              <a:buFont typeface="Arial" panose="020B0604020202020204" pitchFamily="34" charset="0"/>
              <a:buChar char="•"/>
            </a:pPr>
            <a:r>
              <a:rPr lang="en-US" sz="2000" dirty="0">
                <a:solidFill>
                  <a:schemeClr val="tx1"/>
                </a:solidFill>
              </a:rPr>
              <a:t>There is a technical issue that the team is working to resolve.</a:t>
            </a:r>
          </a:p>
          <a:p>
            <a:pPr marL="342900" indent="-342900">
              <a:buSzPct val="87000"/>
              <a:buFont typeface="Arial" panose="020B0604020202020204" pitchFamily="34" charset="0"/>
              <a:buChar char="•"/>
            </a:pPr>
            <a:r>
              <a:rPr lang="en-US" sz="2000" dirty="0">
                <a:solidFill>
                  <a:schemeClr val="tx1"/>
                </a:solidFill>
              </a:rPr>
              <a:t>In the meantime, Member Leaders with Admin access in their communities can email from myASQ by clicking Settings inside the community page. </a:t>
            </a:r>
          </a:p>
          <a:p>
            <a:pPr marL="342900" indent="-342900">
              <a:buSzPct val="87000"/>
              <a:buFont typeface="Arial" panose="020B0604020202020204" pitchFamily="34" charset="0"/>
              <a:buChar char="•"/>
            </a:pPr>
            <a:r>
              <a:rPr lang="en-US" sz="2000" dirty="0"/>
              <a:t>Written instructions and a video tutorial of how to send these emails can be found at this </a:t>
            </a:r>
            <a:r>
              <a:rPr lang="en-US" sz="2000" u="sng" dirty="0">
                <a:hlinkClick r:id="rId3"/>
              </a:rPr>
              <a:t>link</a:t>
            </a:r>
            <a:r>
              <a:rPr lang="en-US" sz="2000" dirty="0"/>
              <a:t>. </a:t>
            </a:r>
          </a:p>
          <a:p>
            <a:pPr marL="342900" indent="-342900">
              <a:buSzPct val="87000"/>
              <a:buFont typeface="Arial" panose="020B0604020202020204" pitchFamily="34" charset="0"/>
              <a:buChar char="•"/>
            </a:pPr>
            <a:endParaRPr lang="en-US" sz="2000" dirty="0">
              <a:solidFill>
                <a:schemeClr val="tx1"/>
              </a:solidFill>
            </a:endParaRPr>
          </a:p>
          <a:p>
            <a:pPr marL="0" indent="0">
              <a:buSzPct val="87000"/>
            </a:pPr>
            <a:r>
              <a:rPr lang="en-US" sz="2000" b="1" dirty="0">
                <a:solidFill>
                  <a:schemeClr val="tx1"/>
                </a:solidFill>
              </a:rPr>
              <a:t>Register for 2026 WCQI and LSSC</a:t>
            </a:r>
          </a:p>
          <a:p>
            <a:pPr marL="0" indent="0">
              <a:buSzPct val="87000"/>
            </a:pPr>
            <a:r>
              <a:rPr lang="en-US" dirty="0">
                <a:hlinkClick r:id="rId4"/>
              </a:rPr>
              <a:t>Member Leader Event Discount Codes for LSSC and WCQI 2026</a:t>
            </a:r>
            <a:endParaRPr lang="en-US" dirty="0"/>
          </a:p>
          <a:p>
            <a:pPr marL="0" indent="0">
              <a:buSzPct val="87000"/>
            </a:pPr>
            <a:r>
              <a:rPr lang="en-US" dirty="0"/>
              <a:t>Use the following discount codes when going through the event check-out process. Please note that you will need to apply these codes towards the end of the process, before submitting payment. </a:t>
            </a:r>
            <a:br>
              <a:rPr lang="en-US" dirty="0"/>
            </a:br>
            <a:br>
              <a:rPr lang="en-US" dirty="0"/>
            </a:br>
            <a:r>
              <a:rPr lang="en-US" u="sng" dirty="0">
                <a:hlinkClick r:id="rId5"/>
              </a:rPr>
              <a:t>LSSC 2026</a:t>
            </a:r>
            <a:r>
              <a:rPr lang="en-US" dirty="0"/>
              <a:t>: 2026SXCML</a:t>
            </a:r>
            <a:br>
              <a:rPr lang="en-US" dirty="0"/>
            </a:br>
            <a:r>
              <a:rPr lang="en-US" u="sng" dirty="0">
                <a:hlinkClick r:id="rId6"/>
              </a:rPr>
              <a:t>WCQI 2026</a:t>
            </a:r>
            <a:r>
              <a:rPr lang="en-US" dirty="0"/>
              <a:t>: 2026WCQIML</a:t>
            </a:r>
          </a:p>
        </p:txBody>
      </p:sp>
    </p:spTree>
    <p:extLst>
      <p:ext uri="{BB962C8B-B14F-4D97-AF65-F5344CB8AC3E}">
        <p14:creationId xmlns:p14="http://schemas.microsoft.com/office/powerpoint/2010/main" val="200233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A7D59-E60E-E628-C8EC-A882F9E82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E38109-CC19-7AD0-466F-1BE93577220C}"/>
              </a:ext>
            </a:extLst>
          </p:cNvPr>
          <p:cNvSpPr>
            <a:spLocks noGrp="1"/>
          </p:cNvSpPr>
          <p:nvPr>
            <p:ph type="title"/>
          </p:nvPr>
        </p:nvSpPr>
        <p:spPr/>
        <p:txBody>
          <a:bodyPr vert="horz" lIns="68580" tIns="34290" rIns="68580" bIns="34290" rtlCol="0" anchor="t" anchorCtr="0">
            <a:normAutofit/>
          </a:bodyPr>
          <a:lstStyle/>
          <a:p>
            <a:r>
              <a:rPr lang="en-US" b="1" dirty="0"/>
              <a:t>GCC Elections</a:t>
            </a:r>
          </a:p>
        </p:txBody>
      </p:sp>
      <p:sp>
        <p:nvSpPr>
          <p:cNvPr id="4" name="Content Placeholder 3">
            <a:extLst>
              <a:ext uri="{FF2B5EF4-FFF2-40B4-BE49-F238E27FC236}">
                <a16:creationId xmlns:a16="http://schemas.microsoft.com/office/drawing/2014/main" id="{DF1EACEA-8904-A5CE-36D9-3B2BAB9467BA}"/>
              </a:ext>
            </a:extLst>
          </p:cNvPr>
          <p:cNvSpPr>
            <a:spLocks noGrp="1"/>
          </p:cNvSpPr>
          <p:nvPr>
            <p:ph sz="half" idx="4294967295"/>
          </p:nvPr>
        </p:nvSpPr>
        <p:spPr>
          <a:xfrm>
            <a:off x="2072640" y="851945"/>
            <a:ext cx="8371840" cy="4777210"/>
          </a:xfrm>
        </p:spPr>
        <p:txBody>
          <a:bodyPr vert="horz" lIns="68580" tIns="34290" rIns="68580" bIns="34290" rtlCol="0" anchor="t">
            <a:normAutofit lnSpcReduction="10000"/>
          </a:bodyPr>
          <a:lstStyle/>
          <a:p>
            <a:pPr marL="0" indent="0">
              <a:buSzPct val="87000"/>
            </a:pPr>
            <a:r>
              <a:rPr lang="en-US" sz="2000" b="1" dirty="0">
                <a:solidFill>
                  <a:schemeClr val="tx1"/>
                </a:solidFill>
              </a:rPr>
              <a:t>Email sent to Sections Chairs, Secretaries, Treasurers, Immediate Past Chairs in October</a:t>
            </a:r>
          </a:p>
          <a:p>
            <a:pPr marL="0" indent="0">
              <a:buSzPct val="87000"/>
            </a:pPr>
            <a:endParaRPr lang="en-US" sz="2000" b="1" dirty="0">
              <a:solidFill>
                <a:schemeClr val="tx1"/>
              </a:solidFill>
            </a:endParaRPr>
          </a:p>
          <a:p>
            <a:pPr marL="0" indent="0">
              <a:buSzPct val="87000"/>
            </a:pPr>
            <a:r>
              <a:rPr lang="en-US" sz="2000" b="1" dirty="0">
                <a:solidFill>
                  <a:schemeClr val="tx1"/>
                </a:solidFill>
              </a:rPr>
              <a:t>Region Directors – Ballots are out to the following regions:</a:t>
            </a:r>
          </a:p>
          <a:p>
            <a:pPr marL="342900" indent="-342900">
              <a:lnSpc>
                <a:spcPct val="120000"/>
              </a:lnSpc>
              <a:buSzPct val="87000"/>
              <a:buFont typeface="Arial" panose="020B0604020202020204" pitchFamily="34" charset="0"/>
              <a:buChar char="•"/>
            </a:pPr>
            <a:r>
              <a:rPr lang="en-US" sz="2000" dirty="0">
                <a:solidFill>
                  <a:schemeClr val="tx1"/>
                </a:solidFill>
              </a:rPr>
              <a:t>East North Central</a:t>
            </a:r>
          </a:p>
          <a:p>
            <a:pPr marL="342900" indent="-342900">
              <a:lnSpc>
                <a:spcPct val="120000"/>
              </a:lnSpc>
              <a:buSzPct val="87000"/>
              <a:buFont typeface="Arial" panose="020B0604020202020204" pitchFamily="34" charset="0"/>
              <a:buChar char="•"/>
            </a:pPr>
            <a:r>
              <a:rPr lang="en-US" sz="2000" dirty="0">
                <a:solidFill>
                  <a:schemeClr val="tx1"/>
                </a:solidFill>
              </a:rPr>
              <a:t>East South Central</a:t>
            </a:r>
          </a:p>
          <a:p>
            <a:pPr marL="342900" indent="-342900">
              <a:lnSpc>
                <a:spcPct val="120000"/>
              </a:lnSpc>
              <a:buSzPct val="87000"/>
              <a:buFont typeface="Arial" panose="020B0604020202020204" pitchFamily="34" charset="0"/>
              <a:buChar char="•"/>
            </a:pPr>
            <a:r>
              <a:rPr lang="en-US" sz="2000" dirty="0">
                <a:solidFill>
                  <a:schemeClr val="tx1"/>
                </a:solidFill>
              </a:rPr>
              <a:t>Mid Atlantic</a:t>
            </a:r>
          </a:p>
          <a:p>
            <a:pPr marL="342900" indent="-342900">
              <a:lnSpc>
                <a:spcPct val="120000"/>
              </a:lnSpc>
              <a:buSzPct val="87000"/>
              <a:buFont typeface="Arial" panose="020B0604020202020204" pitchFamily="34" charset="0"/>
              <a:buChar char="•"/>
            </a:pPr>
            <a:r>
              <a:rPr lang="en-US" sz="2000" dirty="0">
                <a:solidFill>
                  <a:schemeClr val="tx1"/>
                </a:solidFill>
              </a:rPr>
              <a:t>North Atlantic</a:t>
            </a:r>
          </a:p>
          <a:p>
            <a:pPr marL="0" indent="0">
              <a:buSzPct val="87000"/>
            </a:pPr>
            <a:endParaRPr lang="en-US" sz="2000" b="1" dirty="0">
              <a:solidFill>
                <a:schemeClr val="tx1"/>
              </a:solidFill>
            </a:endParaRPr>
          </a:p>
          <a:p>
            <a:pPr marL="0" indent="0">
              <a:buSzPct val="87000"/>
            </a:pPr>
            <a:r>
              <a:rPr lang="en-US" sz="2000" b="1" dirty="0">
                <a:solidFill>
                  <a:schemeClr val="tx1"/>
                </a:solidFill>
              </a:rPr>
              <a:t>GCC Directors on the ASQ Board – Global ballots:</a:t>
            </a:r>
          </a:p>
          <a:p>
            <a:pPr marL="342900" indent="-342900">
              <a:buSzPct val="87000"/>
              <a:buFont typeface="Arial" panose="020B0604020202020204" pitchFamily="34" charset="0"/>
              <a:buChar char="•"/>
            </a:pPr>
            <a:r>
              <a:rPr lang="en-US" sz="2000" dirty="0">
                <a:solidFill>
                  <a:schemeClr val="tx1"/>
                </a:solidFill>
              </a:rPr>
              <a:t>2 seats for the 2026-2027 term</a:t>
            </a:r>
          </a:p>
          <a:p>
            <a:pPr marL="342900" indent="-342900">
              <a:buSzPct val="87000"/>
              <a:buFont typeface="Arial" panose="020B0604020202020204" pitchFamily="34" charset="0"/>
              <a:buChar char="•"/>
            </a:pPr>
            <a:r>
              <a:rPr lang="en-US" sz="2000"/>
              <a:t>Cast </a:t>
            </a:r>
            <a:r>
              <a:rPr lang="en-US" sz="2000" dirty="0"/>
              <a:t>your votes before </a:t>
            </a:r>
            <a:r>
              <a:rPr lang="en-US" sz="2000" b="1" dirty="0"/>
              <a:t>5pm Central on November 20th</a:t>
            </a:r>
            <a:r>
              <a:rPr lang="en-US" sz="2000"/>
              <a:t>.  We </a:t>
            </a:r>
            <a:r>
              <a:rPr lang="en-US" sz="2000" dirty="0"/>
              <a:t>want to hear your voice! </a:t>
            </a:r>
          </a:p>
          <a:p>
            <a:pPr marL="342900" indent="-342900">
              <a:buSzPct val="87000"/>
              <a:buFont typeface="Arial" panose="020B0604020202020204" pitchFamily="34" charset="0"/>
              <a:buChar char="•"/>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1600" dirty="0">
              <a:solidFill>
                <a:schemeClr val="tx1"/>
              </a:solidFill>
              <a:latin typeface="+mj-lt"/>
            </a:endParaRPr>
          </a:p>
        </p:txBody>
      </p:sp>
      <p:sp>
        <p:nvSpPr>
          <p:cNvPr id="5" name="TextBox 4">
            <a:extLst>
              <a:ext uri="{FF2B5EF4-FFF2-40B4-BE49-F238E27FC236}">
                <a16:creationId xmlns:a16="http://schemas.microsoft.com/office/drawing/2014/main" id="{A3F52441-1340-DAF6-2C72-6189A26312D8}"/>
              </a:ext>
            </a:extLst>
          </p:cNvPr>
          <p:cNvSpPr txBox="1"/>
          <p:nvPr/>
        </p:nvSpPr>
        <p:spPr>
          <a:xfrm>
            <a:off x="6269620" y="2257062"/>
            <a:ext cx="2801074" cy="1166410"/>
          </a:xfrm>
          <a:prstGeom prst="rect">
            <a:avLst/>
          </a:prstGeom>
          <a:noFill/>
        </p:spPr>
        <p:txBody>
          <a:bodyPr wrap="square" rtlCol="0">
            <a:spAutoFit/>
          </a:bodyPr>
          <a:lstStyle/>
          <a:p>
            <a:pPr marL="342900" indent="-342900">
              <a:lnSpc>
                <a:spcPct val="120000"/>
              </a:lnSpc>
              <a:buSzPct val="87000"/>
              <a:buFont typeface="Arial" panose="020B0604020202020204" pitchFamily="34" charset="0"/>
              <a:buChar char="•"/>
            </a:pPr>
            <a:r>
              <a:rPr lang="en-US" sz="2000" dirty="0">
                <a:solidFill>
                  <a:prstClr val="black"/>
                </a:solidFill>
                <a:latin typeface="Arial"/>
              </a:rPr>
              <a:t>Pacific</a:t>
            </a:r>
          </a:p>
          <a:p>
            <a:pPr marL="342900" indent="-342900">
              <a:lnSpc>
                <a:spcPct val="120000"/>
              </a:lnSpc>
              <a:buSzPct val="87000"/>
              <a:buFont typeface="Arial" panose="020B0604020202020204" pitchFamily="34" charset="0"/>
              <a:buChar char="•"/>
            </a:pPr>
            <a:r>
              <a:rPr lang="en-US" sz="2000" dirty="0">
                <a:solidFill>
                  <a:prstClr val="black"/>
                </a:solidFill>
                <a:latin typeface="Arial"/>
              </a:rPr>
              <a:t>South Atlantic</a:t>
            </a:r>
          </a:p>
          <a:p>
            <a:pPr marL="342900" indent="-342900">
              <a:lnSpc>
                <a:spcPct val="120000"/>
              </a:lnSpc>
              <a:buSzPct val="87000"/>
              <a:buFont typeface="Arial" panose="020B0604020202020204" pitchFamily="34" charset="0"/>
              <a:buChar char="•"/>
            </a:pPr>
            <a:r>
              <a:rPr lang="en-US" sz="2000" dirty="0">
                <a:solidFill>
                  <a:prstClr val="black"/>
                </a:solidFill>
                <a:latin typeface="Arial"/>
              </a:rPr>
              <a:t>West North Central</a:t>
            </a:r>
          </a:p>
        </p:txBody>
      </p:sp>
      <p:sp>
        <p:nvSpPr>
          <p:cNvPr id="6" name="TextBox 5">
            <a:extLst>
              <a:ext uri="{FF2B5EF4-FFF2-40B4-BE49-F238E27FC236}">
                <a16:creationId xmlns:a16="http://schemas.microsoft.com/office/drawing/2014/main" id="{BE760A22-1199-152C-704C-E3F302AD4C97}"/>
              </a:ext>
            </a:extLst>
          </p:cNvPr>
          <p:cNvSpPr txBox="1"/>
          <p:nvPr/>
        </p:nvSpPr>
        <p:spPr>
          <a:xfrm>
            <a:off x="4075397" y="6384072"/>
            <a:ext cx="4724114" cy="307777"/>
          </a:xfrm>
          <a:prstGeom prst="rect">
            <a:avLst/>
          </a:prstGeom>
          <a:noFill/>
        </p:spPr>
        <p:txBody>
          <a:bodyPr wrap="none" rtlCol="0">
            <a:spAutoFit/>
          </a:bodyPr>
          <a:lstStyle/>
          <a:p>
            <a:r>
              <a:rPr lang="en-US" sz="1400" dirty="0">
                <a:solidFill>
                  <a:srgbClr val="FF0000"/>
                </a:solidFill>
                <a:latin typeface="Arial"/>
              </a:rPr>
              <a:t>Reminder: Campaigning is prohibited in all ASQ elections</a:t>
            </a:r>
          </a:p>
        </p:txBody>
      </p:sp>
    </p:spTree>
    <p:extLst>
      <p:ext uri="{BB962C8B-B14F-4D97-AF65-F5344CB8AC3E}">
        <p14:creationId xmlns:p14="http://schemas.microsoft.com/office/powerpoint/2010/main" val="1392955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56A29-2571-EF70-10F6-ABFB89B95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228E-0375-D004-07BA-3EB81049CC82}"/>
              </a:ext>
            </a:extLst>
          </p:cNvPr>
          <p:cNvSpPr>
            <a:spLocks noGrp="1"/>
          </p:cNvSpPr>
          <p:nvPr>
            <p:ph type="title"/>
          </p:nvPr>
        </p:nvSpPr>
        <p:spPr/>
        <p:txBody>
          <a:bodyPr vert="horz" lIns="68580" tIns="34290" rIns="68580" bIns="34290" rtlCol="0" anchor="t" anchorCtr="0">
            <a:normAutofit/>
          </a:bodyPr>
          <a:lstStyle/>
          <a:p>
            <a:r>
              <a:rPr lang="en-US" b="1" dirty="0"/>
              <a:t>Updated ASQ Promotion Slides</a:t>
            </a:r>
          </a:p>
        </p:txBody>
      </p:sp>
      <p:sp>
        <p:nvSpPr>
          <p:cNvPr id="4" name="Content Placeholder 3">
            <a:extLst>
              <a:ext uri="{FF2B5EF4-FFF2-40B4-BE49-F238E27FC236}">
                <a16:creationId xmlns:a16="http://schemas.microsoft.com/office/drawing/2014/main" id="{DBC8ED08-BB1F-42B1-7DCB-DC25DC91ADA6}"/>
              </a:ext>
            </a:extLst>
          </p:cNvPr>
          <p:cNvSpPr>
            <a:spLocks noGrp="1"/>
          </p:cNvSpPr>
          <p:nvPr>
            <p:ph sz="half" idx="4294967295"/>
          </p:nvPr>
        </p:nvSpPr>
        <p:spPr>
          <a:xfrm>
            <a:off x="2072640" y="932965"/>
            <a:ext cx="8371840" cy="4777210"/>
          </a:xfrm>
        </p:spPr>
        <p:txBody>
          <a:bodyPr vert="horz" lIns="68580" tIns="34290" rIns="68580" bIns="34290" rtlCol="0" anchor="t">
            <a:normAutofit/>
          </a:bodyPr>
          <a:lstStyle/>
          <a:p>
            <a:pPr marL="0" indent="0">
              <a:buSzPct val="87000"/>
            </a:pPr>
            <a:r>
              <a:rPr lang="en-US" dirty="0">
                <a:hlinkClick r:id="rId3"/>
              </a:rPr>
              <a:t>ASQ Promo Slides - Updated!</a:t>
            </a:r>
            <a:endParaRPr lang="en-US" dirty="0"/>
          </a:p>
          <a:p>
            <a:pPr marL="0" indent="0">
              <a:buSzPct val="87000"/>
            </a:pPr>
            <a:endParaRPr lang="en-US" dirty="0"/>
          </a:p>
          <a:p>
            <a:pPr marL="0" indent="0">
              <a:buSzPct val="87000"/>
            </a:pPr>
            <a:r>
              <a:rPr lang="en-US" u="sng" dirty="0">
                <a:hlinkClick r:id="rId4" tooltip="ASQ Student Member Benefits.pptx"/>
              </a:rPr>
              <a:t>ASQ Student Member Benefits.pptx</a:t>
            </a:r>
            <a:r>
              <a:rPr lang="en-US" dirty="0"/>
              <a:t> </a:t>
            </a:r>
          </a:p>
          <a:p>
            <a:pPr marL="0" indent="0">
              <a:buSzPct val="87000"/>
            </a:pPr>
            <a:endParaRPr lang="en-US" dirty="0"/>
          </a:p>
          <a:p>
            <a:pPr marL="0" indent="0">
              <a:buSzPct val="87000"/>
            </a:pPr>
            <a:r>
              <a:rPr lang="en-US" u="sng" dirty="0">
                <a:hlinkClick r:id="rId5" tooltip="ASQ Senior Member Benefits.pptx"/>
              </a:rPr>
              <a:t>ASQ Senior Member Benefits.pptx</a:t>
            </a:r>
            <a:r>
              <a:rPr lang="en-US" dirty="0"/>
              <a:t> </a:t>
            </a:r>
          </a:p>
          <a:p>
            <a:pPr marL="0" indent="0">
              <a:buSzPct val="87000"/>
            </a:pPr>
            <a:endParaRPr lang="en-US" dirty="0"/>
          </a:p>
          <a:p>
            <a:pPr marL="0" indent="0">
              <a:buSzPct val="87000"/>
            </a:pPr>
            <a:r>
              <a:rPr lang="en-US" u="sng" dirty="0">
                <a:hlinkClick r:id="rId6" tooltip="ASQ Fellow Member Benefits.pptx"/>
              </a:rPr>
              <a:t>ASQ Fellow Member Benefits.pptx</a:t>
            </a:r>
            <a:r>
              <a:rPr lang="en-US" dirty="0"/>
              <a:t> </a:t>
            </a:r>
          </a:p>
          <a:p>
            <a:pPr marL="0" indent="0">
              <a:buSzPct val="87000"/>
            </a:pPr>
            <a:endParaRPr lang="en-US" dirty="0"/>
          </a:p>
          <a:p>
            <a:pPr marL="0" indent="0">
              <a:buSzPct val="87000"/>
            </a:pPr>
            <a:r>
              <a:rPr lang="en-US" u="sng" dirty="0">
                <a:hlinkClick r:id="rId7" tooltip="ASQ Member Journey.pptx"/>
              </a:rPr>
              <a:t>ASQ Member Journey.pptx</a:t>
            </a:r>
            <a:r>
              <a:rPr lang="en-US" dirty="0"/>
              <a:t> </a:t>
            </a:r>
          </a:p>
          <a:p>
            <a:pPr marL="0" indent="0">
              <a:buSzPct val="87000"/>
            </a:pPr>
            <a:endParaRPr lang="en-US" dirty="0"/>
          </a:p>
          <a:p>
            <a:pPr marL="0" indent="0">
              <a:buSzPct val="87000"/>
            </a:pPr>
            <a:r>
              <a:rPr lang="en-US" u="sng" dirty="0">
                <a:hlinkClick r:id="rId8" tooltip="About ASQ Slides ALL.pptx"/>
              </a:rPr>
              <a:t>About ASQ Slides ALL.pptx</a:t>
            </a:r>
            <a:r>
              <a:rPr lang="en-US" dirty="0"/>
              <a:t> </a:t>
            </a:r>
          </a:p>
          <a:p>
            <a:pPr marL="0" indent="0">
              <a:buSzPct val="87000"/>
            </a:pPr>
            <a:endParaRPr lang="en-US" dirty="0"/>
          </a:p>
          <a:p>
            <a:pPr marL="0" indent="0">
              <a:buSzPct val="87000"/>
            </a:pPr>
            <a:r>
              <a:rPr lang="en-US" u="sng" dirty="0">
                <a:hlinkClick r:id="rId9" tooltip="2025 ASQ Promo PowerPoint - Wide - September - 2025.pptx"/>
              </a:rPr>
              <a:t>2025 ASQ Promo PowerPoint - Wide - September - 2025.pptx</a:t>
            </a:r>
            <a:r>
              <a:rPr lang="en-US" dirty="0"/>
              <a:t>  </a:t>
            </a:r>
          </a:p>
          <a:p>
            <a:pPr marL="0" indent="0">
              <a:buSzPct val="87000"/>
            </a:pPr>
            <a:r>
              <a:rPr lang="en-US" u="sng" dirty="0">
                <a:hlinkClick r:id="rId10" tooltip="2025 ASQ Promo PowerPoint - Standard - September - 2025.pptx"/>
              </a:rPr>
              <a:t>2025 ASQ Promo PowerPoint - Standard - September - 2025.pptx</a:t>
            </a:r>
            <a:endParaRPr lang="en-US" dirty="0"/>
          </a:p>
          <a:p>
            <a:pPr marL="0" indent="0">
              <a:buSzPct val="87000"/>
            </a:pPr>
            <a:endParaRPr lang="en-US" dirty="0"/>
          </a:p>
          <a:p>
            <a:pPr marL="0" indent="0">
              <a:buSzPct val="87000"/>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2000" dirty="0">
              <a:solidFill>
                <a:schemeClr val="tx1"/>
              </a:solidFill>
              <a:latin typeface="+mj-lt"/>
            </a:endParaRPr>
          </a:p>
          <a:p>
            <a:pPr marL="342900" indent="-342900">
              <a:buSzPct val="87000"/>
              <a:buFont typeface="Arial" panose="020B0604020202020204" pitchFamily="34" charset="0"/>
              <a:buChar char="•"/>
            </a:pPr>
            <a:endParaRPr lang="en-US" sz="1600" dirty="0">
              <a:solidFill>
                <a:schemeClr val="tx1"/>
              </a:solidFill>
              <a:latin typeface="+mj-lt"/>
            </a:endParaRPr>
          </a:p>
        </p:txBody>
      </p:sp>
    </p:spTree>
    <p:extLst>
      <p:ext uri="{BB962C8B-B14F-4D97-AF65-F5344CB8AC3E}">
        <p14:creationId xmlns:p14="http://schemas.microsoft.com/office/powerpoint/2010/main" val="287236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687578-254C-12C8-D562-AC7741158165}"/>
              </a:ext>
            </a:extLst>
          </p:cNvPr>
          <p:cNvSpPr/>
          <p:nvPr/>
        </p:nvSpPr>
        <p:spPr>
          <a:xfrm>
            <a:off x="10866571" y="5743068"/>
            <a:ext cx="859536" cy="8412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descr="A blue and black logo&#10;&#10;AI-generated content may be incorrect.">
            <a:extLst>
              <a:ext uri="{FF2B5EF4-FFF2-40B4-BE49-F238E27FC236}">
                <a16:creationId xmlns:a16="http://schemas.microsoft.com/office/drawing/2014/main" id="{36BB87DF-076E-CE35-356A-B09051096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6993" y="5900374"/>
            <a:ext cx="953254" cy="894510"/>
          </a:xfrm>
          <a:prstGeom prst="rect">
            <a:avLst/>
          </a:prstGeom>
        </p:spPr>
      </p:pic>
      <p:pic>
        <p:nvPicPr>
          <p:cNvPr id="18" name="Picture 17">
            <a:extLst>
              <a:ext uri="{FF2B5EF4-FFF2-40B4-BE49-F238E27FC236}">
                <a16:creationId xmlns:a16="http://schemas.microsoft.com/office/drawing/2014/main" id="{84F3C8BD-2629-7DE4-C0C4-0692ED328BEF}"/>
              </a:ext>
            </a:extLst>
          </p:cNvPr>
          <p:cNvPicPr>
            <a:picLocks noChangeAspect="1"/>
          </p:cNvPicPr>
          <p:nvPr/>
        </p:nvPicPr>
        <p:blipFill>
          <a:blip r:embed="rId3"/>
          <a:srcRect l="3921"/>
          <a:stretch/>
        </p:blipFill>
        <p:spPr>
          <a:xfrm>
            <a:off x="0" y="0"/>
            <a:ext cx="12365736" cy="6855124"/>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5DCFD603-C60B-ABD5-67B7-85DE47564B9B}"/>
              </a:ext>
            </a:extLst>
          </p:cNvPr>
          <p:cNvPicPr>
            <a:picLocks noChangeAspect="1"/>
          </p:cNvPicPr>
          <p:nvPr/>
        </p:nvPicPr>
        <p:blipFill>
          <a:blip r:embed="rId4"/>
          <a:stretch>
            <a:fillRect/>
          </a:stretch>
        </p:blipFill>
        <p:spPr>
          <a:xfrm>
            <a:off x="8366271" y="4675428"/>
            <a:ext cx="1071431" cy="1501313"/>
          </a:xfrm>
          <a:prstGeom prst="rect">
            <a:avLst/>
          </a:prstGeom>
        </p:spPr>
      </p:pic>
      <p:sp>
        <p:nvSpPr>
          <p:cNvPr id="20" name="TextBox 19">
            <a:extLst>
              <a:ext uri="{FF2B5EF4-FFF2-40B4-BE49-F238E27FC236}">
                <a16:creationId xmlns:a16="http://schemas.microsoft.com/office/drawing/2014/main" id="{DBB2AC30-61BB-1B23-88FE-54A62B1270F9}"/>
              </a:ext>
            </a:extLst>
          </p:cNvPr>
          <p:cNvSpPr txBox="1"/>
          <p:nvPr/>
        </p:nvSpPr>
        <p:spPr>
          <a:xfrm>
            <a:off x="5559647" y="6333219"/>
            <a:ext cx="653743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https://asq.org/membership/</a:t>
            </a: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individuals</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/senior</a:t>
            </a:r>
          </a:p>
        </p:txBody>
      </p:sp>
      <p:sp>
        <p:nvSpPr>
          <p:cNvPr id="21" name="TextBox 20">
            <a:extLst>
              <a:ext uri="{FF2B5EF4-FFF2-40B4-BE49-F238E27FC236}">
                <a16:creationId xmlns:a16="http://schemas.microsoft.com/office/drawing/2014/main" id="{4255B4F3-4E46-47F8-07E1-5ACF4B3AFBB4}"/>
              </a:ext>
            </a:extLst>
          </p:cNvPr>
          <p:cNvSpPr txBox="1"/>
          <p:nvPr/>
        </p:nvSpPr>
        <p:spPr>
          <a:xfrm>
            <a:off x="5452813" y="194287"/>
            <a:ext cx="653743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Senior Membership</a:t>
            </a:r>
          </a:p>
        </p:txBody>
      </p:sp>
      <p:sp>
        <p:nvSpPr>
          <p:cNvPr id="22" name="TextBox 21">
            <a:extLst>
              <a:ext uri="{FF2B5EF4-FFF2-40B4-BE49-F238E27FC236}">
                <a16:creationId xmlns:a16="http://schemas.microsoft.com/office/drawing/2014/main" id="{D3C63A04-4BF2-431F-C6A8-5B8E2DBEBB0B}"/>
              </a:ext>
            </a:extLst>
          </p:cNvPr>
          <p:cNvSpPr txBox="1"/>
          <p:nvPr/>
        </p:nvSpPr>
        <p:spPr>
          <a:xfrm>
            <a:off x="5706893" y="1335018"/>
            <a:ext cx="6390188" cy="34778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Boost your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credibility</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as an industry leader.</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Stand out in a competitive job market.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Enjoy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extra perks </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like an additional journal or section membership.</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Gain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leadership opportunities</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including ASQ Board service.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Access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VIP</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seating at the World Conference.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Get a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discounted</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Forbes subscription for business insights.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Upgrade for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free</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—pay the Professional membership rate.</a:t>
            </a:r>
          </a:p>
        </p:txBody>
      </p:sp>
    </p:spTree>
    <p:extLst>
      <p:ext uri="{BB962C8B-B14F-4D97-AF65-F5344CB8AC3E}">
        <p14:creationId xmlns:p14="http://schemas.microsoft.com/office/powerpoint/2010/main" val="302763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5DF256-6F0C-4FAB-AB09-C322D129A6EF}"/>
              </a:ext>
            </a:extLst>
          </p:cNvPr>
          <p:cNvSpPr>
            <a:spLocks noGrp="1"/>
          </p:cNvSpPr>
          <p:nvPr>
            <p:ph type="title"/>
          </p:nvPr>
        </p:nvSpPr>
        <p:spPr>
          <a:xfrm>
            <a:off x="1717589" y="219645"/>
            <a:ext cx="4012651" cy="1097280"/>
          </a:xfrm>
        </p:spPr>
        <p:txBody>
          <a:bodyPr vert="horz" lIns="68580" tIns="34290" rIns="68580" bIns="34290" rtlCol="0" anchor="ctr" anchorCtr="0">
            <a:normAutofit/>
          </a:bodyPr>
          <a:lstStyle/>
          <a:p>
            <a:pPr defTabSz="685800" fontAlgn="base"/>
            <a:r>
              <a:rPr lang="en-US" sz="2250" b="1" dirty="0">
                <a:solidFill>
                  <a:schemeClr val="tx1"/>
                </a:solidFill>
                <a:latin typeface="+mj-lt"/>
                <a:cs typeface="+mj-cs"/>
              </a:rPr>
              <a:t>2025 GCC Calendar</a:t>
            </a:r>
            <a:endParaRPr lang="en-US" sz="2250" b="1" u="sng" dirty="0">
              <a:solidFill>
                <a:schemeClr val="tx1"/>
              </a:solidFill>
              <a:latin typeface="+mj-lt"/>
              <a:cs typeface="+mj-cs"/>
            </a:endParaRPr>
          </a:p>
        </p:txBody>
      </p:sp>
      <p:sp>
        <p:nvSpPr>
          <p:cNvPr id="7" name="Text Placeholder 6">
            <a:extLst>
              <a:ext uri="{FF2B5EF4-FFF2-40B4-BE49-F238E27FC236}">
                <a16:creationId xmlns:a16="http://schemas.microsoft.com/office/drawing/2014/main" id="{DF2F1332-AA8C-408B-BDA1-38465E01AD6E}"/>
              </a:ext>
            </a:extLst>
          </p:cNvPr>
          <p:cNvSpPr>
            <a:spLocks noGrp="1"/>
          </p:cNvSpPr>
          <p:nvPr>
            <p:ph type="body" sz="quarter" idx="10"/>
          </p:nvPr>
        </p:nvSpPr>
        <p:spPr>
          <a:xfrm>
            <a:off x="5014721" y="1234440"/>
            <a:ext cx="5170932" cy="1097280"/>
          </a:xfrm>
        </p:spPr>
        <p:txBody>
          <a:bodyPr vert="horz" lIns="68580" tIns="34290" rIns="68580" bIns="34290" rtlCol="0" anchor="ctr">
            <a:normAutofit/>
          </a:bodyPr>
          <a:lstStyle/>
          <a:p>
            <a:pPr indent="-171450" defTabSz="685800"/>
            <a:endParaRPr lang="en-US" sz="1650"/>
          </a:p>
          <a:p>
            <a:pPr indent="-171450" defTabSz="685800"/>
            <a:endParaRPr lang="en-US" sz="1650"/>
          </a:p>
          <a:p>
            <a:pPr indent="-171450" defTabSz="685800"/>
            <a:endParaRPr lang="en-US" sz="1650"/>
          </a:p>
          <a:p>
            <a:pPr indent="-171450" defTabSz="685800"/>
            <a:endParaRPr lang="en-US" sz="1650"/>
          </a:p>
        </p:txBody>
      </p:sp>
      <p:sp>
        <p:nvSpPr>
          <p:cNvPr id="4" name="TextBox 3">
            <a:extLst>
              <a:ext uri="{FF2B5EF4-FFF2-40B4-BE49-F238E27FC236}">
                <a16:creationId xmlns:a16="http://schemas.microsoft.com/office/drawing/2014/main" id="{06AAF6EE-69B7-D9CB-81AF-3F8AB13CB6D8}"/>
              </a:ext>
            </a:extLst>
          </p:cNvPr>
          <p:cNvSpPr txBox="1"/>
          <p:nvPr/>
        </p:nvSpPr>
        <p:spPr>
          <a:xfrm>
            <a:off x="1767841" y="1063010"/>
            <a:ext cx="8574157" cy="1015663"/>
          </a:xfrm>
          <a:prstGeom prst="rect">
            <a:avLst/>
          </a:prstGeom>
          <a:noFill/>
        </p:spPr>
        <p:txBody>
          <a:bodyPr wrap="square">
            <a:spAutoFit/>
          </a:bodyPr>
          <a:lstStyle/>
          <a:p>
            <a:pPr defTabSz="685800">
              <a:defRPr/>
            </a:pPr>
            <a:r>
              <a:rPr lang="en-US" sz="2000" dirty="0">
                <a:solidFill>
                  <a:prstClr val="black"/>
                </a:solidFill>
                <a:latin typeface="Calibri" panose="020F0502020204030204"/>
              </a:rPr>
              <a:t>Calendar now posted to myASQ member leader community - </a:t>
            </a:r>
            <a:r>
              <a:rPr lang="en-US" sz="2000" dirty="0">
                <a:solidFill>
                  <a:prstClr val="black"/>
                </a:solidFill>
                <a:latin typeface="Calibri" panose="020F0502020204030204"/>
                <a:hlinkClick r:id="rId3"/>
              </a:rPr>
              <a:t>https://my.asq.org/viewdocument/2025-gcc-calendar?CommunityKey=a683f4c8-8075-4fea-ad20-958135b7657c&amp;tab=librarydocuments</a:t>
            </a:r>
            <a:r>
              <a:rPr lang="en-US" sz="2000" dirty="0">
                <a:solidFill>
                  <a:prstClr val="black"/>
                </a:solidFill>
                <a:latin typeface="Calibri" panose="020F0502020204030204"/>
              </a:rPr>
              <a:t> </a:t>
            </a:r>
          </a:p>
        </p:txBody>
      </p:sp>
      <p:pic>
        <p:nvPicPr>
          <p:cNvPr id="2" name="Picture 1">
            <a:extLst>
              <a:ext uri="{FF2B5EF4-FFF2-40B4-BE49-F238E27FC236}">
                <a16:creationId xmlns:a16="http://schemas.microsoft.com/office/drawing/2014/main" id="{44083E9E-4FAC-7C57-B708-7C488FFEE67F}"/>
              </a:ext>
            </a:extLst>
          </p:cNvPr>
          <p:cNvPicPr>
            <a:picLocks noChangeAspect="1"/>
          </p:cNvPicPr>
          <p:nvPr/>
        </p:nvPicPr>
        <p:blipFill>
          <a:blip r:embed="rId4"/>
          <a:stretch>
            <a:fillRect/>
          </a:stretch>
        </p:blipFill>
        <p:spPr>
          <a:xfrm>
            <a:off x="2756451" y="2160289"/>
            <a:ext cx="7680960" cy="4374928"/>
          </a:xfrm>
          <a:prstGeom prst="rect">
            <a:avLst/>
          </a:prstGeom>
        </p:spPr>
      </p:pic>
    </p:spTree>
    <p:extLst>
      <p:ext uri="{BB962C8B-B14F-4D97-AF65-F5344CB8AC3E}">
        <p14:creationId xmlns:p14="http://schemas.microsoft.com/office/powerpoint/2010/main" val="273254854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SQ_Promo-v3">
  <a:themeElements>
    <a:clrScheme name="ASQE Theme">
      <a:dk1>
        <a:srgbClr val="000000"/>
      </a:dk1>
      <a:lt1>
        <a:srgbClr val="FFFFFF"/>
      </a:lt1>
      <a:dk2>
        <a:srgbClr val="026AB6"/>
      </a:dk2>
      <a:lt2>
        <a:srgbClr val="E7E6E6"/>
      </a:lt2>
      <a:accent1>
        <a:srgbClr val="4472C4"/>
      </a:accent1>
      <a:accent2>
        <a:srgbClr val="8DC63F"/>
      </a:accent2>
      <a:accent3>
        <a:srgbClr val="E36F1E"/>
      </a:accent3>
      <a:accent4>
        <a:srgbClr val="27B9A5"/>
      </a:accent4>
      <a:accent5>
        <a:srgbClr val="A3343A"/>
      </a:accent5>
      <a:accent6>
        <a:srgbClr val="FCB617"/>
      </a:accent6>
      <a:hlink>
        <a:srgbClr val="026CB6"/>
      </a:hlink>
      <a:folHlink>
        <a:srgbClr val="0245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1487</TotalTime>
  <Words>1728</Words>
  <Application>Microsoft Macintosh PowerPoint</Application>
  <PresentationFormat>Widescreen</PresentationFormat>
  <Paragraphs>473</Paragraphs>
  <Slides>16</Slides>
  <Notes>12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vt:i4>
      </vt:variant>
    </vt:vector>
  </HeadingPairs>
  <TitlesOfParts>
    <vt:vector size="32" baseType="lpstr">
      <vt:lpstr>Adobe Garamond Pro Bold</vt:lpstr>
      <vt:lpstr>Aptos</vt:lpstr>
      <vt:lpstr>Aptos Display</vt:lpstr>
      <vt:lpstr>Aptos Narrow</vt:lpstr>
      <vt:lpstr>Arial</vt:lpstr>
      <vt:lpstr>Calibri</vt:lpstr>
      <vt:lpstr>Calibri Light (Headings)</vt:lpstr>
      <vt:lpstr>Century Gothic</vt:lpstr>
      <vt:lpstr>Inter</vt:lpstr>
      <vt:lpstr>Times New Roman</vt:lpstr>
      <vt:lpstr>Wingdings</vt:lpstr>
      <vt:lpstr>1_Office Theme</vt:lpstr>
      <vt:lpstr>2_Office Theme</vt:lpstr>
      <vt:lpstr>5_Office Theme</vt:lpstr>
      <vt:lpstr>4_Office Theme</vt:lpstr>
      <vt:lpstr>ASQ_Promo-v3</vt:lpstr>
      <vt:lpstr>South Atlantic Region Pulse Call</vt:lpstr>
      <vt:lpstr>Member Leader Training</vt:lpstr>
      <vt:lpstr>Section Annual Elections Cycle (2026 positions)</vt:lpstr>
      <vt:lpstr>Business Planning Time</vt:lpstr>
      <vt:lpstr>Updates</vt:lpstr>
      <vt:lpstr>GCC Elections</vt:lpstr>
      <vt:lpstr>Updated ASQ Promotion Slides</vt:lpstr>
      <vt:lpstr>PowerPoint Presentation</vt:lpstr>
      <vt:lpstr>2025 GCC Calendar</vt:lpstr>
      <vt:lpstr>Region Health Check</vt:lpstr>
      <vt:lpstr>Region Health Check: Summary</vt:lpstr>
      <vt:lpstr>Region Health Check: Summary</vt:lpstr>
      <vt:lpstr>Region Health Check: Summary</vt:lpstr>
      <vt:lpstr>Resources</vt:lpstr>
      <vt:lpstr>PowerPoint Presentation</vt:lpstr>
      <vt:lpstr>PowerPoint Presentation</vt:lpstr>
    </vt:vector>
  </TitlesOfParts>
  <Company>Qurate Retail Group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Atlantic Region Pulse Call</dc:title>
  <dc:creator>Natasha Harding-Overton</dc:creator>
  <cp:lastModifiedBy>jmp</cp:lastModifiedBy>
  <cp:revision>1</cp:revision>
  <dcterms:created xsi:type="dcterms:W3CDTF">2025-10-25T18:01:08Z</dcterms:created>
  <dcterms:modified xsi:type="dcterms:W3CDTF">2025-11-05T22:22:23Z</dcterms:modified>
</cp:coreProperties>
</file>